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7" r:id="rId4"/>
    <p:sldMasterId id="214748367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Lato"/>
      <p:regular r:id="rId29"/>
      <p:bold r:id="rId30"/>
      <p:italic r:id="rId31"/>
      <p:boldItalic r:id="rId32"/>
    </p:embeddedFont>
    <p:embeddedFont>
      <p:font typeface="Gill Sans"/>
      <p:regular r:id="rId33"/>
      <p:bold r:id="rId34"/>
    </p:embeddedFont>
    <p:embeddedFont>
      <p:font typeface="Open Sans Light"/>
      <p:regular r:id="rId35"/>
      <p:bold r:id="rId36"/>
      <p:italic r:id="rId37"/>
      <p:boldItalic r:id="rId38"/>
    </p:embeddedFont>
    <p:embeddedFont>
      <p:font typeface="Open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bold.fntdata"/><Relationship Id="rId20" Type="http://schemas.openxmlformats.org/officeDocument/2006/relationships/slide" Target="slides/slide14.xml"/><Relationship Id="rId42" Type="http://schemas.openxmlformats.org/officeDocument/2006/relationships/font" Target="fonts/OpenSans-boldItalic.fntdata"/><Relationship Id="rId41" Type="http://schemas.openxmlformats.org/officeDocument/2006/relationships/font" Target="fonts/OpenSans-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Lato-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ato-italic.fntdata"/><Relationship Id="rId30" Type="http://schemas.openxmlformats.org/officeDocument/2006/relationships/font" Target="fonts/Lato-bold.fntdata"/><Relationship Id="rId11" Type="http://schemas.openxmlformats.org/officeDocument/2006/relationships/slide" Target="slides/slide5.xml"/><Relationship Id="rId33" Type="http://schemas.openxmlformats.org/officeDocument/2006/relationships/font" Target="fonts/GillSans-regular.fntdata"/><Relationship Id="rId10" Type="http://schemas.openxmlformats.org/officeDocument/2006/relationships/slide" Target="slides/slide4.xml"/><Relationship Id="rId32" Type="http://schemas.openxmlformats.org/officeDocument/2006/relationships/font" Target="fonts/Lato-boldItalic.fntdata"/><Relationship Id="rId13" Type="http://schemas.openxmlformats.org/officeDocument/2006/relationships/slide" Target="slides/slide7.xml"/><Relationship Id="rId35" Type="http://schemas.openxmlformats.org/officeDocument/2006/relationships/font" Target="fonts/OpenSansLight-regular.fntdata"/><Relationship Id="rId12" Type="http://schemas.openxmlformats.org/officeDocument/2006/relationships/slide" Target="slides/slide6.xml"/><Relationship Id="rId34" Type="http://schemas.openxmlformats.org/officeDocument/2006/relationships/font" Target="fonts/GillSans-bold.fntdata"/><Relationship Id="rId15" Type="http://schemas.openxmlformats.org/officeDocument/2006/relationships/slide" Target="slides/slide9.xml"/><Relationship Id="rId37" Type="http://schemas.openxmlformats.org/officeDocument/2006/relationships/font" Target="fonts/OpenSansLight-italic.fntdata"/><Relationship Id="rId14" Type="http://schemas.openxmlformats.org/officeDocument/2006/relationships/slide" Target="slides/slide8.xml"/><Relationship Id="rId36" Type="http://schemas.openxmlformats.org/officeDocument/2006/relationships/font" Target="fonts/OpenSansLight-bold.fntdata"/><Relationship Id="rId17" Type="http://schemas.openxmlformats.org/officeDocument/2006/relationships/slide" Target="slides/slide11.xml"/><Relationship Id="rId39" Type="http://schemas.openxmlformats.org/officeDocument/2006/relationships/font" Target="fonts/OpenSans-regular.fntdata"/><Relationship Id="rId16" Type="http://schemas.openxmlformats.org/officeDocument/2006/relationships/slide" Target="slides/slide10.xml"/><Relationship Id="rId38" Type="http://schemas.openxmlformats.org/officeDocument/2006/relationships/font" Target="fonts/OpenSansLight-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7ca3d481f4_2_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7ca3d481f4_2_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7ca3d481f4_2_2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4" name="Google Shape;324;g7ca3d481f4_2_2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g7ca3d481f4_2_2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Google Shape;352;g7ca3d481f4_2_2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g7ca3d481f4_2_2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g7ca3d481f4_2_3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0" name="Google Shape;370;g7ca3d481f4_2_3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g7ca3d481f4_2_3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6" name="Shape 386"/>
        <p:cNvGrpSpPr/>
        <p:nvPr/>
      </p:nvGrpSpPr>
      <p:grpSpPr>
        <a:xfrm>
          <a:off x="0" y="0"/>
          <a:ext cx="0" cy="0"/>
          <a:chOff x="0" y="0"/>
          <a:chExt cx="0" cy="0"/>
        </a:xfrm>
      </p:grpSpPr>
      <p:sp>
        <p:nvSpPr>
          <p:cNvPr id="387" name="Google Shape;387;g7ca3d481f4_2_3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 name="Google Shape;388;g7ca3d481f4_2_3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9" name="Google Shape;389;g7ca3d481f4_2_3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1" name="Shape 401"/>
        <p:cNvGrpSpPr/>
        <p:nvPr/>
      </p:nvGrpSpPr>
      <p:grpSpPr>
        <a:xfrm>
          <a:off x="0" y="0"/>
          <a:ext cx="0" cy="0"/>
          <a:chOff x="0" y="0"/>
          <a:chExt cx="0" cy="0"/>
        </a:xfrm>
      </p:grpSpPr>
      <p:sp>
        <p:nvSpPr>
          <p:cNvPr id="402" name="Google Shape;402;g7ca3d481f4_2_3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g7ca3d481f4_2_3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g7ca3d481f4_2_3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 name="Google Shape;425;g7ca3d481f4_2_3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6" name="Google Shape;426;g7ca3d481f4_2_3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g7ca3d481f4_2_3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 name="Google Shape;449;g7ca3d481f4_2_3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0" name="Google Shape;450;g7ca3d481f4_2_3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4" name="Shape 514"/>
        <p:cNvGrpSpPr/>
        <p:nvPr/>
      </p:nvGrpSpPr>
      <p:grpSpPr>
        <a:xfrm>
          <a:off x="0" y="0"/>
          <a:ext cx="0" cy="0"/>
          <a:chOff x="0" y="0"/>
          <a:chExt cx="0" cy="0"/>
        </a:xfrm>
      </p:grpSpPr>
      <p:sp>
        <p:nvSpPr>
          <p:cNvPr id="515" name="Google Shape;515;g7ca3d481f4_2_4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6" name="Google Shape;516;g7ca3d481f4_2_4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7" name="Google Shape;517;g7ca3d481f4_2_4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5" name="Shape 545"/>
        <p:cNvGrpSpPr/>
        <p:nvPr/>
      </p:nvGrpSpPr>
      <p:grpSpPr>
        <a:xfrm>
          <a:off x="0" y="0"/>
          <a:ext cx="0" cy="0"/>
          <a:chOff x="0" y="0"/>
          <a:chExt cx="0" cy="0"/>
        </a:xfrm>
      </p:grpSpPr>
      <p:sp>
        <p:nvSpPr>
          <p:cNvPr id="546" name="Google Shape;546;g7ca3d481f4_2_4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7" name="Google Shape;547;g7ca3d481f4_2_4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8" name="Google Shape;548;g7ca3d481f4_2_4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6" name="Shape 556"/>
        <p:cNvGrpSpPr/>
        <p:nvPr/>
      </p:nvGrpSpPr>
      <p:grpSpPr>
        <a:xfrm>
          <a:off x="0" y="0"/>
          <a:ext cx="0" cy="0"/>
          <a:chOff x="0" y="0"/>
          <a:chExt cx="0" cy="0"/>
        </a:xfrm>
      </p:grpSpPr>
      <p:sp>
        <p:nvSpPr>
          <p:cNvPr id="557" name="Google Shape;557;g7ca3d481f4_2_4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8" name="Google Shape;558;g7ca3d481f4_2_4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9" name="Google Shape;559;g7ca3d481f4_2_4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7ca3d481f4_2_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7ca3d481f4_2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8" name="Shape 588"/>
        <p:cNvGrpSpPr/>
        <p:nvPr/>
      </p:nvGrpSpPr>
      <p:grpSpPr>
        <a:xfrm>
          <a:off x="0" y="0"/>
          <a:ext cx="0" cy="0"/>
          <a:chOff x="0" y="0"/>
          <a:chExt cx="0" cy="0"/>
        </a:xfrm>
      </p:grpSpPr>
      <p:sp>
        <p:nvSpPr>
          <p:cNvPr id="589" name="Google Shape;589;g7ca3d481f4_2_5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0" name="Google Shape;590;g7ca3d481f4_2_5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1" name="Google Shape;591;g7ca3d481f4_2_5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0" name="Shape 690"/>
        <p:cNvGrpSpPr/>
        <p:nvPr/>
      </p:nvGrpSpPr>
      <p:grpSpPr>
        <a:xfrm>
          <a:off x="0" y="0"/>
          <a:ext cx="0" cy="0"/>
          <a:chOff x="0" y="0"/>
          <a:chExt cx="0" cy="0"/>
        </a:xfrm>
      </p:grpSpPr>
      <p:sp>
        <p:nvSpPr>
          <p:cNvPr id="691" name="Google Shape;691;g7ca3d481f4_2_62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g7ca3d481f4_2_6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0" name="Shape 700"/>
        <p:cNvGrpSpPr/>
        <p:nvPr/>
      </p:nvGrpSpPr>
      <p:grpSpPr>
        <a:xfrm>
          <a:off x="0" y="0"/>
          <a:ext cx="0" cy="0"/>
          <a:chOff x="0" y="0"/>
          <a:chExt cx="0" cy="0"/>
        </a:xfrm>
      </p:grpSpPr>
      <p:sp>
        <p:nvSpPr>
          <p:cNvPr id="701" name="Google Shape;701;g7ca3d481f4_2_6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g7ca3d481f4_2_6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7ca3d481f4_2_10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7ca3d481f4_2_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7ca3d481f4_2_12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7ca3d481f4_2_1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7ca3d481f4_2_1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7ca3d481f4_2_1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7ca3d481f4_2_1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g7ca3d481f4_2_1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7ca3d481f4_2_18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g7ca3d481f4_2_1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g7ca3d481f4_2_2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 name="Google Shape;275;g7ca3d481f4_2_2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g7ca3d481f4_2_2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7ca3d481f4_2_24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g7ca3d481f4_2_2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6Page 1 Image">
  <p:cSld name="3_6Page 1 Image">
    <p:spTree>
      <p:nvGrpSpPr>
        <p:cNvPr id="52" name="Shape 52"/>
        <p:cNvGrpSpPr/>
        <p:nvPr/>
      </p:nvGrpSpPr>
      <p:grpSpPr>
        <a:xfrm>
          <a:off x="0" y="0"/>
          <a:ext cx="0" cy="0"/>
          <a:chOff x="0" y="0"/>
          <a:chExt cx="0" cy="0"/>
        </a:xfrm>
      </p:grpSpPr>
      <p:sp>
        <p:nvSpPr>
          <p:cNvPr id="53" name="Google Shape;53;p14"/>
          <p:cNvSpPr/>
          <p:nvPr>
            <p:ph idx="2" type="pic"/>
          </p:nvPr>
        </p:nvSpPr>
        <p:spPr>
          <a:xfrm>
            <a:off x="0" y="3572"/>
            <a:ext cx="9144000" cy="513992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01 - page 1 IMAGE">
  <p:cSld name="2_01 - page 1 IMAGE">
    <p:spTree>
      <p:nvGrpSpPr>
        <p:cNvPr id="54" name="Shape 54"/>
        <p:cNvGrpSpPr/>
        <p:nvPr/>
      </p:nvGrpSpPr>
      <p:grpSpPr>
        <a:xfrm>
          <a:off x="0" y="0"/>
          <a:ext cx="0" cy="0"/>
          <a:chOff x="0" y="0"/>
          <a:chExt cx="0" cy="0"/>
        </a:xfrm>
      </p:grpSpPr>
      <p:sp>
        <p:nvSpPr>
          <p:cNvPr id="55" name="Google Shape;55;p15"/>
          <p:cNvSpPr/>
          <p:nvPr>
            <p:ph idx="2" type="pic"/>
          </p:nvPr>
        </p:nvSpPr>
        <p:spPr>
          <a:xfrm>
            <a:off x="2413906" y="10716"/>
            <a:ext cx="6727713" cy="513278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6" name="Google Shape;56;p15"/>
          <p:cNvSpPr/>
          <p:nvPr>
            <p:ph idx="3" type="pic"/>
          </p:nvPr>
        </p:nvSpPr>
        <p:spPr>
          <a:xfrm>
            <a:off x="0" y="10716"/>
            <a:ext cx="2413906" cy="513278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Usual">
  <p:cSld name="1_Usual">
    <p:spTree>
      <p:nvGrpSpPr>
        <p:cNvPr id="57" name="Shape 57"/>
        <p:cNvGrpSpPr/>
        <p:nvPr/>
      </p:nvGrpSpPr>
      <p:grpSpPr>
        <a:xfrm>
          <a:off x="0" y="0"/>
          <a:ext cx="0" cy="0"/>
          <a:chOff x="0" y="0"/>
          <a:chExt cx="0" cy="0"/>
        </a:xfrm>
      </p:grpSpPr>
      <p:sp>
        <p:nvSpPr>
          <p:cNvPr id="58" name="Google Shape;58;p1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1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u="none" cap="none" strike="noStrike">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60" name="Google Shape;60;p16"/>
          <p:cNvSpPr/>
          <p:nvPr>
            <p:ph idx="2" type="pic"/>
          </p:nvPr>
        </p:nvSpPr>
        <p:spPr>
          <a:xfrm>
            <a:off x="1104904" y="2026562"/>
            <a:ext cx="3133720" cy="199613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 page 1 IMAGE">
  <p:cSld name="3_01 - page 1 IMAGE">
    <p:spTree>
      <p:nvGrpSpPr>
        <p:cNvPr id="61" name="Shape 61"/>
        <p:cNvGrpSpPr/>
        <p:nvPr/>
      </p:nvGrpSpPr>
      <p:grpSpPr>
        <a:xfrm>
          <a:off x="0" y="0"/>
          <a:ext cx="0" cy="0"/>
          <a:chOff x="0" y="0"/>
          <a:chExt cx="0" cy="0"/>
        </a:xfrm>
      </p:grpSpPr>
      <p:sp>
        <p:nvSpPr>
          <p:cNvPr id="62" name="Google Shape;62;p17"/>
          <p:cNvSpPr/>
          <p:nvPr>
            <p:ph idx="2" type="pic"/>
          </p:nvPr>
        </p:nvSpPr>
        <p:spPr>
          <a:xfrm>
            <a:off x="0" y="0"/>
            <a:ext cx="9141618"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3" name="Google Shape;63;p17"/>
          <p:cNvSpPr/>
          <p:nvPr>
            <p:ph idx="3" type="pic"/>
          </p:nvPr>
        </p:nvSpPr>
        <p:spPr>
          <a:xfrm>
            <a:off x="3409610" y="2959199"/>
            <a:ext cx="5206093" cy="165530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6Page 1 Image">
  <p:cSld name="1_6Page 1 Image">
    <p:spTree>
      <p:nvGrpSpPr>
        <p:cNvPr id="64" name="Shape 64"/>
        <p:cNvGrpSpPr/>
        <p:nvPr/>
      </p:nvGrpSpPr>
      <p:grpSpPr>
        <a:xfrm>
          <a:off x="0" y="0"/>
          <a:ext cx="0" cy="0"/>
          <a:chOff x="0" y="0"/>
          <a:chExt cx="0" cy="0"/>
        </a:xfrm>
      </p:grpSpPr>
      <p:sp>
        <p:nvSpPr>
          <p:cNvPr id="65" name="Google Shape;65;p1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8"/>
          <p:cNvSpPr/>
          <p:nvPr>
            <p:ph idx="2" type="pic"/>
          </p:nvPr>
        </p:nvSpPr>
        <p:spPr>
          <a:xfrm>
            <a:off x="0" y="0"/>
            <a:ext cx="9144000" cy="25717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7" name="Google Shape;67;p1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6Page 1 Image">
  <p:cSld name="2_6Page 1 Image">
    <p:spTree>
      <p:nvGrpSpPr>
        <p:cNvPr id="68" name="Shape 68"/>
        <p:cNvGrpSpPr/>
        <p:nvPr/>
      </p:nvGrpSpPr>
      <p:grpSpPr>
        <a:xfrm>
          <a:off x="0" y="0"/>
          <a:ext cx="0" cy="0"/>
          <a:chOff x="0" y="0"/>
          <a:chExt cx="0" cy="0"/>
        </a:xfrm>
      </p:grpSpPr>
      <p:sp>
        <p:nvSpPr>
          <p:cNvPr id="69" name="Google Shape;69;p19"/>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0" name="Google Shape;70;p19"/>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71" name="Google Shape;71;p19"/>
          <p:cNvSpPr/>
          <p:nvPr>
            <p:ph idx="2" type="pic"/>
          </p:nvPr>
        </p:nvSpPr>
        <p:spPr>
          <a:xfrm>
            <a:off x="0" y="1894114"/>
            <a:ext cx="2290439" cy="163005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9"/>
          <p:cNvSpPr/>
          <p:nvPr>
            <p:ph idx="3" type="pic"/>
          </p:nvPr>
        </p:nvSpPr>
        <p:spPr>
          <a:xfrm>
            <a:off x="2290438" y="3524165"/>
            <a:ext cx="2290439" cy="163005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Google Shape;73;p19"/>
          <p:cNvSpPr/>
          <p:nvPr>
            <p:ph idx="4" type="pic"/>
          </p:nvPr>
        </p:nvSpPr>
        <p:spPr>
          <a:xfrm>
            <a:off x="6858324" y="3524165"/>
            <a:ext cx="2290439" cy="163005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Google Shape;74;p19"/>
          <p:cNvSpPr/>
          <p:nvPr>
            <p:ph idx="5" type="pic"/>
          </p:nvPr>
        </p:nvSpPr>
        <p:spPr>
          <a:xfrm>
            <a:off x="4565504" y="1894114"/>
            <a:ext cx="2290439" cy="163005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6Page 1 Image">
  <p:cSld name="4_6Page 1 Image">
    <p:spTree>
      <p:nvGrpSpPr>
        <p:cNvPr id="75" name="Shape 75"/>
        <p:cNvGrpSpPr/>
        <p:nvPr/>
      </p:nvGrpSpPr>
      <p:grpSpPr>
        <a:xfrm>
          <a:off x="0" y="0"/>
          <a:ext cx="0" cy="0"/>
          <a:chOff x="0" y="0"/>
          <a:chExt cx="0" cy="0"/>
        </a:xfrm>
      </p:grpSpPr>
      <p:sp>
        <p:nvSpPr>
          <p:cNvPr id="76" name="Google Shape;76;p20"/>
          <p:cNvSpPr/>
          <p:nvPr>
            <p:ph idx="2" type="pic"/>
          </p:nvPr>
        </p:nvSpPr>
        <p:spPr>
          <a:xfrm>
            <a:off x="0" y="0"/>
            <a:ext cx="9144000" cy="2173459"/>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77" name="Google Shape;77;p2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8" name="Google Shape;78;p2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79" name="Google Shape;79;p20"/>
          <p:cNvSpPr/>
          <p:nvPr>
            <p:ph idx="3" type="pic"/>
          </p:nvPr>
        </p:nvSpPr>
        <p:spPr>
          <a:xfrm>
            <a:off x="596734" y="1586872"/>
            <a:ext cx="1639062" cy="1639062"/>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Google Shape;80;p20"/>
          <p:cNvSpPr/>
          <p:nvPr>
            <p:ph idx="4" type="pic"/>
          </p:nvPr>
        </p:nvSpPr>
        <p:spPr>
          <a:xfrm>
            <a:off x="2721305" y="1586872"/>
            <a:ext cx="1639062" cy="1639062"/>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1" name="Google Shape;81;p20"/>
          <p:cNvSpPr/>
          <p:nvPr>
            <p:ph idx="5" type="pic"/>
          </p:nvPr>
        </p:nvSpPr>
        <p:spPr>
          <a:xfrm>
            <a:off x="4848214" y="1586872"/>
            <a:ext cx="1639062" cy="1639062"/>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20"/>
          <p:cNvSpPr/>
          <p:nvPr>
            <p:ph idx="6" type="pic"/>
          </p:nvPr>
        </p:nvSpPr>
        <p:spPr>
          <a:xfrm>
            <a:off x="6906851" y="1586872"/>
            <a:ext cx="1639062" cy="1639062"/>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6Page 1 Image">
  <p:cSld name="15_6Page 1 Image">
    <p:spTree>
      <p:nvGrpSpPr>
        <p:cNvPr id="83" name="Shape 83"/>
        <p:cNvGrpSpPr/>
        <p:nvPr/>
      </p:nvGrpSpPr>
      <p:grpSpPr>
        <a:xfrm>
          <a:off x="0" y="0"/>
          <a:ext cx="0" cy="0"/>
          <a:chOff x="0" y="0"/>
          <a:chExt cx="0" cy="0"/>
        </a:xfrm>
      </p:grpSpPr>
      <p:sp>
        <p:nvSpPr>
          <p:cNvPr id="84" name="Google Shape;84;p21"/>
          <p:cNvSpPr/>
          <p:nvPr>
            <p:ph idx="2" type="pic"/>
          </p:nvPr>
        </p:nvSpPr>
        <p:spPr>
          <a:xfrm>
            <a:off x="1323189" y="2689662"/>
            <a:ext cx="809244" cy="809244"/>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Google Shape;85;p21"/>
          <p:cNvSpPr/>
          <p:nvPr>
            <p:ph idx="3" type="pic"/>
          </p:nvPr>
        </p:nvSpPr>
        <p:spPr>
          <a:xfrm>
            <a:off x="3216848" y="2689662"/>
            <a:ext cx="809244" cy="809244"/>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Google Shape;86;p21"/>
          <p:cNvSpPr/>
          <p:nvPr>
            <p:ph idx="4" type="pic"/>
          </p:nvPr>
        </p:nvSpPr>
        <p:spPr>
          <a:xfrm>
            <a:off x="5110506" y="2689662"/>
            <a:ext cx="809244" cy="809244"/>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Google Shape;87;p21"/>
          <p:cNvSpPr/>
          <p:nvPr>
            <p:ph idx="5" type="pic"/>
          </p:nvPr>
        </p:nvSpPr>
        <p:spPr>
          <a:xfrm>
            <a:off x="7004164" y="2689662"/>
            <a:ext cx="809244" cy="809244"/>
          </a:xfrm>
          <a:prstGeom prst="ellipse">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21"/>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9" name="Google Shape;89;p2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6Page 1 Image">
  <p:cSld name="21_6Page 1 Image">
    <p:spTree>
      <p:nvGrpSpPr>
        <p:cNvPr id="90" name="Shape 90"/>
        <p:cNvGrpSpPr/>
        <p:nvPr/>
      </p:nvGrpSpPr>
      <p:grpSpPr>
        <a:xfrm>
          <a:off x="0" y="0"/>
          <a:ext cx="0" cy="0"/>
          <a:chOff x="0" y="0"/>
          <a:chExt cx="0" cy="0"/>
        </a:xfrm>
      </p:grpSpPr>
      <p:sp>
        <p:nvSpPr>
          <p:cNvPr id="91" name="Google Shape;91;p22"/>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2" name="Google Shape;92;p2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93" name="Google Shape;93;p22"/>
          <p:cNvSpPr/>
          <p:nvPr>
            <p:ph idx="2" type="pic"/>
          </p:nvPr>
        </p:nvSpPr>
        <p:spPr>
          <a:xfrm>
            <a:off x="5076825" y="1857378"/>
            <a:ext cx="4067175" cy="2745744"/>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6Page 1 Image">
  <p:cSld name="6_6Page 1 Image">
    <p:spTree>
      <p:nvGrpSpPr>
        <p:cNvPr id="94" name="Shape 94"/>
        <p:cNvGrpSpPr/>
        <p:nvPr/>
      </p:nvGrpSpPr>
      <p:grpSpPr>
        <a:xfrm>
          <a:off x="0" y="0"/>
          <a:ext cx="0" cy="0"/>
          <a:chOff x="0" y="0"/>
          <a:chExt cx="0" cy="0"/>
        </a:xfrm>
      </p:grpSpPr>
      <p:sp>
        <p:nvSpPr>
          <p:cNvPr id="95" name="Google Shape;95;p23"/>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6" name="Google Shape;96;p2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97" name="Google Shape;97;p23"/>
          <p:cNvSpPr/>
          <p:nvPr>
            <p:ph idx="2" type="pic"/>
          </p:nvPr>
        </p:nvSpPr>
        <p:spPr>
          <a:xfrm>
            <a:off x="3461316" y="1643747"/>
            <a:ext cx="2221366" cy="1357313"/>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98" name="Google Shape;98;p23"/>
          <p:cNvSpPr/>
          <p:nvPr>
            <p:ph idx="3" type="pic"/>
          </p:nvPr>
        </p:nvSpPr>
        <p:spPr>
          <a:xfrm>
            <a:off x="891951" y="1643747"/>
            <a:ext cx="2221366" cy="1357313"/>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99" name="Google Shape;99;p23"/>
          <p:cNvSpPr/>
          <p:nvPr>
            <p:ph idx="4" type="pic"/>
          </p:nvPr>
        </p:nvSpPr>
        <p:spPr>
          <a:xfrm>
            <a:off x="6030680" y="1643747"/>
            <a:ext cx="2221366" cy="1357313"/>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6Page 1 Image">
  <p:cSld name="7_6Page 1 Image">
    <p:spTree>
      <p:nvGrpSpPr>
        <p:cNvPr id="100" name="Shape 100"/>
        <p:cNvGrpSpPr/>
        <p:nvPr/>
      </p:nvGrpSpPr>
      <p:grpSpPr>
        <a:xfrm>
          <a:off x="0" y="0"/>
          <a:ext cx="0" cy="0"/>
          <a:chOff x="0" y="0"/>
          <a:chExt cx="0" cy="0"/>
        </a:xfrm>
      </p:grpSpPr>
      <p:sp>
        <p:nvSpPr>
          <p:cNvPr id="101" name="Google Shape;101;p24"/>
          <p:cNvSpPr/>
          <p:nvPr>
            <p:ph idx="2" type="pic"/>
          </p:nvPr>
        </p:nvSpPr>
        <p:spPr>
          <a:xfrm>
            <a:off x="4583547" y="496530"/>
            <a:ext cx="2061778" cy="192159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6Page 1 Image">
  <p:cSld name="22_6Page 1 Image">
    <p:spTree>
      <p:nvGrpSpPr>
        <p:cNvPr id="102" name="Shape 102"/>
        <p:cNvGrpSpPr/>
        <p:nvPr/>
      </p:nvGrpSpPr>
      <p:grpSpPr>
        <a:xfrm>
          <a:off x="0" y="0"/>
          <a:ext cx="0" cy="0"/>
          <a:chOff x="0" y="0"/>
          <a:chExt cx="0" cy="0"/>
        </a:xfrm>
      </p:grpSpPr>
      <p:sp>
        <p:nvSpPr>
          <p:cNvPr id="103" name="Google Shape;103;p25"/>
          <p:cNvSpPr/>
          <p:nvPr>
            <p:ph idx="2" type="pic"/>
          </p:nvPr>
        </p:nvSpPr>
        <p:spPr>
          <a:xfrm>
            <a:off x="5754914" y="15240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04" name="Google Shape;104;p25"/>
          <p:cNvSpPr/>
          <p:nvPr>
            <p:ph idx="3" type="pic"/>
          </p:nvPr>
        </p:nvSpPr>
        <p:spPr>
          <a:xfrm>
            <a:off x="3389084" y="15240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05" name="Google Shape;105;p25"/>
          <p:cNvSpPr/>
          <p:nvPr>
            <p:ph idx="4" type="pic"/>
          </p:nvPr>
        </p:nvSpPr>
        <p:spPr>
          <a:xfrm>
            <a:off x="1023253" y="15240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06" name="Google Shape;106;p25"/>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7" name="Google Shape;107;p25"/>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6Page 1 Image">
  <p:cSld name="12_6Page 1 Image">
    <p:spTree>
      <p:nvGrpSpPr>
        <p:cNvPr id="108" name="Shape 108"/>
        <p:cNvGrpSpPr/>
        <p:nvPr/>
      </p:nvGrpSpPr>
      <p:grpSpPr>
        <a:xfrm>
          <a:off x="0" y="0"/>
          <a:ext cx="0" cy="0"/>
          <a:chOff x="0" y="0"/>
          <a:chExt cx="0" cy="0"/>
        </a:xfrm>
      </p:grpSpPr>
      <p:sp>
        <p:nvSpPr>
          <p:cNvPr id="109" name="Google Shape;109;p26"/>
          <p:cNvSpPr/>
          <p:nvPr>
            <p:ph idx="2" type="pic"/>
          </p:nvPr>
        </p:nvSpPr>
        <p:spPr>
          <a:xfrm>
            <a:off x="5754914" y="29718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10" name="Google Shape;110;p26"/>
          <p:cNvSpPr/>
          <p:nvPr>
            <p:ph idx="3" type="pic"/>
          </p:nvPr>
        </p:nvSpPr>
        <p:spPr>
          <a:xfrm>
            <a:off x="5754914" y="15240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11" name="Google Shape;111;p26"/>
          <p:cNvSpPr/>
          <p:nvPr>
            <p:ph idx="4" type="pic"/>
          </p:nvPr>
        </p:nvSpPr>
        <p:spPr>
          <a:xfrm>
            <a:off x="3389084" y="15240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12" name="Google Shape;112;p26"/>
          <p:cNvSpPr/>
          <p:nvPr>
            <p:ph idx="5" type="pic"/>
          </p:nvPr>
        </p:nvSpPr>
        <p:spPr>
          <a:xfrm>
            <a:off x="3389084" y="29718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13" name="Google Shape;113;p26"/>
          <p:cNvSpPr/>
          <p:nvPr>
            <p:ph idx="6" type="pic"/>
          </p:nvPr>
        </p:nvSpPr>
        <p:spPr>
          <a:xfrm>
            <a:off x="1023253" y="29718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14" name="Google Shape;114;p26"/>
          <p:cNvSpPr/>
          <p:nvPr>
            <p:ph idx="7" type="pic"/>
          </p:nvPr>
        </p:nvSpPr>
        <p:spPr>
          <a:xfrm>
            <a:off x="1023253" y="1524001"/>
            <a:ext cx="2365830" cy="1447800"/>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15" name="Google Shape;115;p2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6" name="Google Shape;116;p2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 page 1 IMAGE">
  <p:cSld name="4_01 - page 1 IMAGE">
    <p:spTree>
      <p:nvGrpSpPr>
        <p:cNvPr id="117" name="Shape 117"/>
        <p:cNvGrpSpPr/>
        <p:nvPr/>
      </p:nvGrpSpPr>
      <p:grpSpPr>
        <a:xfrm>
          <a:off x="0" y="0"/>
          <a:ext cx="0" cy="0"/>
          <a:chOff x="0" y="0"/>
          <a:chExt cx="0" cy="0"/>
        </a:xfrm>
      </p:grpSpPr>
      <p:sp>
        <p:nvSpPr>
          <p:cNvPr id="118" name="Google Shape;118;p27"/>
          <p:cNvSpPr/>
          <p:nvPr>
            <p:ph idx="2" type="pic"/>
          </p:nvPr>
        </p:nvSpPr>
        <p:spPr>
          <a:xfrm>
            <a:off x="0" y="1"/>
            <a:ext cx="9144000" cy="137201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6Page 1 Image">
  <p:cSld name="14_6Page 1 Image">
    <p:spTree>
      <p:nvGrpSpPr>
        <p:cNvPr id="119" name="Shape 119"/>
        <p:cNvGrpSpPr/>
        <p:nvPr/>
      </p:nvGrpSpPr>
      <p:grpSpPr>
        <a:xfrm>
          <a:off x="0" y="0"/>
          <a:ext cx="0" cy="0"/>
          <a:chOff x="0" y="0"/>
          <a:chExt cx="0" cy="0"/>
        </a:xfrm>
      </p:grpSpPr>
      <p:sp>
        <p:nvSpPr>
          <p:cNvPr id="120" name="Google Shape;120;p28"/>
          <p:cNvSpPr/>
          <p:nvPr>
            <p:ph idx="2" type="pic"/>
          </p:nvPr>
        </p:nvSpPr>
        <p:spPr>
          <a:xfrm>
            <a:off x="1086500" y="1500734"/>
            <a:ext cx="3348236" cy="2886208"/>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21" name="Google Shape;121;p2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2" name="Google Shape;122;p2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23" name="Google Shape;123;p28"/>
          <p:cNvSpPr/>
          <p:nvPr>
            <p:ph idx="3" type="pic"/>
          </p:nvPr>
        </p:nvSpPr>
        <p:spPr>
          <a:xfrm>
            <a:off x="4549579" y="1500734"/>
            <a:ext cx="1691193" cy="1513585"/>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
        <p:nvSpPr>
          <p:cNvPr id="124" name="Google Shape;124;p28"/>
          <p:cNvSpPr/>
          <p:nvPr>
            <p:ph idx="4" type="pic"/>
          </p:nvPr>
        </p:nvSpPr>
        <p:spPr>
          <a:xfrm>
            <a:off x="6355613" y="1500734"/>
            <a:ext cx="1691193" cy="1513585"/>
          </a:xfrm>
          <a:prstGeom prst="rect">
            <a:avLst/>
          </a:prstGeom>
          <a:noFill/>
          <a:ln>
            <a:noFill/>
          </a:ln>
        </p:spPr>
        <p:txBody>
          <a:bodyPr anchorCtr="0" anchor="ctr" bIns="68575" lIns="68575" spcFirstLastPara="1" rIns="68575" wrap="square" tIns="68575">
            <a:noAutofit/>
          </a:bodyPr>
          <a:lstStyle>
            <a:lvl1pPr lvl="0">
              <a:spcBef>
                <a:spcPts val="0"/>
              </a:spcBef>
              <a:spcAft>
                <a:spcPts val="0"/>
              </a:spcAft>
              <a:buNone/>
              <a:defRPr/>
            </a:lvl1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01 - page 1 IMAGE">
  <p:cSld name="1_01 - page 1 IMAGE">
    <p:spTree>
      <p:nvGrpSpPr>
        <p:cNvPr id="125" name="Shape 125"/>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6Page 1 Image">
  <p:cSld name="16_6Page 1 Image">
    <p:spTree>
      <p:nvGrpSpPr>
        <p:cNvPr id="126" name="Shape 126"/>
        <p:cNvGrpSpPr/>
        <p:nvPr/>
      </p:nvGrpSpPr>
      <p:grpSpPr>
        <a:xfrm>
          <a:off x="0" y="0"/>
          <a:ext cx="0" cy="0"/>
          <a:chOff x="0" y="0"/>
          <a:chExt cx="0" cy="0"/>
        </a:xfrm>
      </p:grpSpPr>
      <p:sp>
        <p:nvSpPr>
          <p:cNvPr id="127" name="Google Shape;127;p30"/>
          <p:cNvSpPr/>
          <p:nvPr>
            <p:ph idx="2" type="pic"/>
          </p:nvPr>
        </p:nvSpPr>
        <p:spPr>
          <a:xfrm>
            <a:off x="5934460" y="1562405"/>
            <a:ext cx="2286000" cy="2791635"/>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8" name="Google Shape;128;p3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9" name="Google Shape;129;p3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6Page 1 Image">
  <p:cSld name="20_6Page 1 Image">
    <p:spTree>
      <p:nvGrpSpPr>
        <p:cNvPr id="130" name="Shape 130"/>
        <p:cNvGrpSpPr/>
        <p:nvPr/>
      </p:nvGrpSpPr>
      <p:grpSpPr>
        <a:xfrm>
          <a:off x="0" y="0"/>
          <a:ext cx="0" cy="0"/>
          <a:chOff x="0" y="0"/>
          <a:chExt cx="0" cy="0"/>
        </a:xfrm>
      </p:grpSpPr>
      <p:sp>
        <p:nvSpPr>
          <p:cNvPr id="131" name="Google Shape;131;p31"/>
          <p:cNvSpPr/>
          <p:nvPr>
            <p:ph idx="2" type="pic"/>
          </p:nvPr>
        </p:nvSpPr>
        <p:spPr>
          <a:xfrm>
            <a:off x="0" y="1"/>
            <a:ext cx="9144000" cy="4223657"/>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theme" Target="../theme/theme3.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 Id="rId3" Type="http://schemas.openxmlformats.org/officeDocument/2006/relationships/image" Target="../media/image8.jpg"/><Relationship Id="rId4"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0.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jp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pic>
        <p:nvPicPr>
          <p:cNvPr id="136" name="Google Shape;136;p32"/>
          <p:cNvPicPr preferRelativeResize="0"/>
          <p:nvPr>
            <p:ph idx="2" type="pic"/>
          </p:nvPr>
        </p:nvPicPr>
        <p:blipFill rotWithShape="1">
          <a:blip r:embed="rId3">
            <a:alphaModFix/>
          </a:blip>
          <a:srcRect b="21895" l="0" r="0" t="21895"/>
          <a:stretch/>
        </p:blipFill>
        <p:spPr>
          <a:xfrm>
            <a:off x="0" y="3572"/>
            <a:ext cx="9144000" cy="5139928"/>
          </a:xfrm>
          <a:prstGeom prst="rect">
            <a:avLst/>
          </a:prstGeom>
          <a:noFill/>
          <a:ln>
            <a:noFill/>
          </a:ln>
        </p:spPr>
      </p:pic>
      <p:sp>
        <p:nvSpPr>
          <p:cNvPr id="137" name="Google Shape;137;p32"/>
          <p:cNvSpPr/>
          <p:nvPr/>
        </p:nvSpPr>
        <p:spPr>
          <a:xfrm>
            <a:off x="0" y="1298377"/>
            <a:ext cx="9141618" cy="2561034"/>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38" name="Google Shape;138;p32"/>
          <p:cNvPicPr preferRelativeResize="0"/>
          <p:nvPr/>
        </p:nvPicPr>
        <p:blipFill rotWithShape="1">
          <a:blip r:embed="rId4">
            <a:alphaModFix/>
          </a:blip>
          <a:srcRect b="0" l="0" r="0" t="0"/>
          <a:stretch/>
        </p:blipFill>
        <p:spPr>
          <a:xfrm>
            <a:off x="4039313" y="1811780"/>
            <a:ext cx="1062992" cy="868811"/>
          </a:xfrm>
          <a:prstGeom prst="rect">
            <a:avLst/>
          </a:prstGeom>
          <a:noFill/>
          <a:ln>
            <a:noFill/>
          </a:ln>
        </p:spPr>
      </p:pic>
      <p:sp>
        <p:nvSpPr>
          <p:cNvPr id="139" name="Google Shape;139;p32"/>
          <p:cNvSpPr/>
          <p:nvPr/>
        </p:nvSpPr>
        <p:spPr>
          <a:xfrm>
            <a:off x="2411438" y="2634872"/>
            <a:ext cx="145732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0" name="Google Shape;140;p32"/>
          <p:cNvSpPr/>
          <p:nvPr/>
        </p:nvSpPr>
        <p:spPr>
          <a:xfrm>
            <a:off x="5272854" y="2634872"/>
            <a:ext cx="145732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1" name="Google Shape;141;p32"/>
          <p:cNvSpPr txBox="1"/>
          <p:nvPr/>
        </p:nvSpPr>
        <p:spPr>
          <a:xfrm>
            <a:off x="3480877" y="2930510"/>
            <a:ext cx="2179865"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2300" u="none" cap="none" strike="noStrike">
                <a:solidFill>
                  <a:schemeClr val="lt1"/>
                </a:solidFill>
                <a:latin typeface="Open Sans"/>
                <a:ea typeface="Open Sans"/>
                <a:cs typeface="Open Sans"/>
                <a:sym typeface="Open Sans"/>
              </a:rPr>
              <a:t>WELCOME</a:t>
            </a:r>
            <a:endParaRPr b="1" i="0" sz="1400" u="none" cap="none" strike="noStrike">
              <a:solidFill>
                <a:schemeClr val="dk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pic>
        <p:nvPicPr>
          <p:cNvPr id="327" name="Google Shape;327;p41"/>
          <p:cNvPicPr preferRelativeResize="0"/>
          <p:nvPr>
            <p:ph idx="3" type="pic"/>
          </p:nvPr>
        </p:nvPicPr>
        <p:blipFill rotWithShape="1">
          <a:blip r:embed="rId3">
            <a:alphaModFix/>
          </a:blip>
          <a:srcRect b="19453" l="0" r="0" t="19453"/>
          <a:stretch/>
        </p:blipFill>
        <p:spPr>
          <a:xfrm>
            <a:off x="891951" y="1643747"/>
            <a:ext cx="2221366" cy="1357313"/>
          </a:xfrm>
          <a:prstGeom prst="rect">
            <a:avLst/>
          </a:prstGeom>
          <a:noFill/>
          <a:ln>
            <a:noFill/>
          </a:ln>
        </p:spPr>
      </p:pic>
      <p:pic>
        <p:nvPicPr>
          <p:cNvPr id="328" name="Google Shape;328;p41"/>
          <p:cNvPicPr preferRelativeResize="0"/>
          <p:nvPr>
            <p:ph idx="2" type="pic"/>
          </p:nvPr>
        </p:nvPicPr>
        <p:blipFill rotWithShape="1">
          <a:blip r:embed="rId3">
            <a:alphaModFix/>
          </a:blip>
          <a:srcRect b="19453" l="0" r="0" t="19453"/>
          <a:stretch/>
        </p:blipFill>
        <p:spPr>
          <a:xfrm>
            <a:off x="3461316" y="1643747"/>
            <a:ext cx="2221366" cy="1357313"/>
          </a:xfrm>
          <a:prstGeom prst="rect">
            <a:avLst/>
          </a:prstGeom>
          <a:noFill/>
          <a:ln>
            <a:noFill/>
          </a:ln>
        </p:spPr>
      </p:pic>
      <p:pic>
        <p:nvPicPr>
          <p:cNvPr id="329" name="Google Shape;329;p41"/>
          <p:cNvPicPr preferRelativeResize="0"/>
          <p:nvPr>
            <p:ph idx="4" type="pic"/>
          </p:nvPr>
        </p:nvPicPr>
        <p:blipFill rotWithShape="1">
          <a:blip r:embed="rId3">
            <a:alphaModFix/>
          </a:blip>
          <a:srcRect b="19453" l="0" r="0" t="19453"/>
          <a:stretch/>
        </p:blipFill>
        <p:spPr>
          <a:xfrm>
            <a:off x="6030680" y="1643747"/>
            <a:ext cx="2221366" cy="1357313"/>
          </a:xfrm>
          <a:prstGeom prst="rect">
            <a:avLst/>
          </a:prstGeom>
          <a:noFill/>
          <a:ln>
            <a:noFill/>
          </a:ln>
        </p:spPr>
      </p:pic>
      <p:sp>
        <p:nvSpPr>
          <p:cNvPr id="330" name="Google Shape;330;p41"/>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Our Srevice</a:t>
            </a:r>
            <a:endParaRPr sz="1100"/>
          </a:p>
        </p:txBody>
      </p:sp>
      <p:sp>
        <p:nvSpPr>
          <p:cNvPr id="331" name="Google Shape;331;p41"/>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332" name="Google Shape;332;p4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333" name="Google Shape;333;p4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4" name="Google Shape;334;p41"/>
          <p:cNvSpPr/>
          <p:nvPr/>
        </p:nvSpPr>
        <p:spPr>
          <a:xfrm>
            <a:off x="891951" y="1643746"/>
            <a:ext cx="1398817" cy="1357313"/>
          </a:xfrm>
          <a:prstGeom prst="rtTriangl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5" name="Google Shape;335;p41"/>
          <p:cNvSpPr/>
          <p:nvPr/>
        </p:nvSpPr>
        <p:spPr>
          <a:xfrm>
            <a:off x="3461316" y="1643746"/>
            <a:ext cx="1398817" cy="1357313"/>
          </a:xfrm>
          <a:prstGeom prst="rtTriangl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6" name="Google Shape;336;p41"/>
          <p:cNvSpPr/>
          <p:nvPr/>
        </p:nvSpPr>
        <p:spPr>
          <a:xfrm>
            <a:off x="6030681" y="1643746"/>
            <a:ext cx="1398817" cy="1357313"/>
          </a:xfrm>
          <a:prstGeom prst="rtTriangl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7" name="Google Shape;337;p41"/>
          <p:cNvSpPr/>
          <p:nvPr/>
        </p:nvSpPr>
        <p:spPr>
          <a:xfrm>
            <a:off x="1108299" y="2423804"/>
            <a:ext cx="401506" cy="325732"/>
          </a:xfrm>
          <a:custGeom>
            <a:rect b="b" l="l" r="r" t="t"/>
            <a:pathLst>
              <a:path extrusionOk="0" h="367" w="451">
                <a:moveTo>
                  <a:pt x="446" y="5"/>
                </a:moveTo>
                <a:cubicBezTo>
                  <a:pt x="442" y="2"/>
                  <a:pt x="438" y="0"/>
                  <a:pt x="434" y="0"/>
                </a:cubicBezTo>
                <a:cubicBezTo>
                  <a:pt x="167" y="0"/>
                  <a:pt x="167" y="0"/>
                  <a:pt x="167" y="0"/>
                </a:cubicBezTo>
                <a:cubicBezTo>
                  <a:pt x="162" y="0"/>
                  <a:pt x="158" y="2"/>
                  <a:pt x="155" y="5"/>
                </a:cubicBezTo>
                <a:cubicBezTo>
                  <a:pt x="152" y="8"/>
                  <a:pt x="150" y="12"/>
                  <a:pt x="150" y="17"/>
                </a:cubicBezTo>
                <a:cubicBezTo>
                  <a:pt x="150" y="67"/>
                  <a:pt x="150" y="67"/>
                  <a:pt x="150" y="67"/>
                </a:cubicBezTo>
                <a:cubicBezTo>
                  <a:pt x="108" y="67"/>
                  <a:pt x="108" y="67"/>
                  <a:pt x="108" y="67"/>
                </a:cubicBezTo>
                <a:cubicBezTo>
                  <a:pt x="104" y="67"/>
                  <a:pt x="99" y="68"/>
                  <a:pt x="93" y="70"/>
                </a:cubicBezTo>
                <a:cubicBezTo>
                  <a:pt x="88" y="72"/>
                  <a:pt x="83" y="75"/>
                  <a:pt x="80" y="78"/>
                </a:cubicBezTo>
                <a:cubicBezTo>
                  <a:pt x="28" y="130"/>
                  <a:pt x="28" y="130"/>
                  <a:pt x="28" y="130"/>
                </a:cubicBezTo>
                <a:cubicBezTo>
                  <a:pt x="26" y="132"/>
                  <a:pt x="24" y="135"/>
                  <a:pt x="23" y="138"/>
                </a:cubicBezTo>
                <a:cubicBezTo>
                  <a:pt x="21" y="141"/>
                  <a:pt x="20" y="144"/>
                  <a:pt x="19" y="146"/>
                </a:cubicBezTo>
                <a:cubicBezTo>
                  <a:pt x="18" y="148"/>
                  <a:pt x="18" y="151"/>
                  <a:pt x="17" y="156"/>
                </a:cubicBezTo>
                <a:cubicBezTo>
                  <a:pt x="17" y="160"/>
                  <a:pt x="17" y="163"/>
                  <a:pt x="17" y="165"/>
                </a:cubicBezTo>
                <a:cubicBezTo>
                  <a:pt x="16" y="166"/>
                  <a:pt x="16" y="170"/>
                  <a:pt x="17" y="174"/>
                </a:cubicBezTo>
                <a:cubicBezTo>
                  <a:pt x="17" y="179"/>
                  <a:pt x="17" y="182"/>
                  <a:pt x="17" y="184"/>
                </a:cubicBezTo>
                <a:cubicBezTo>
                  <a:pt x="17" y="267"/>
                  <a:pt x="17" y="267"/>
                  <a:pt x="17" y="267"/>
                </a:cubicBezTo>
                <a:cubicBezTo>
                  <a:pt x="12" y="267"/>
                  <a:pt x="8" y="269"/>
                  <a:pt x="5" y="272"/>
                </a:cubicBezTo>
                <a:cubicBezTo>
                  <a:pt x="2" y="275"/>
                  <a:pt x="0" y="279"/>
                  <a:pt x="0" y="284"/>
                </a:cubicBezTo>
                <a:cubicBezTo>
                  <a:pt x="0" y="286"/>
                  <a:pt x="0" y="289"/>
                  <a:pt x="1" y="291"/>
                </a:cubicBezTo>
                <a:cubicBezTo>
                  <a:pt x="2" y="293"/>
                  <a:pt x="3" y="294"/>
                  <a:pt x="5" y="295"/>
                </a:cubicBezTo>
                <a:cubicBezTo>
                  <a:pt x="6" y="297"/>
                  <a:pt x="8" y="298"/>
                  <a:pt x="9" y="298"/>
                </a:cubicBezTo>
                <a:cubicBezTo>
                  <a:pt x="10" y="299"/>
                  <a:pt x="12" y="300"/>
                  <a:pt x="15" y="300"/>
                </a:cubicBezTo>
                <a:cubicBezTo>
                  <a:pt x="18" y="300"/>
                  <a:pt x="20" y="300"/>
                  <a:pt x="21" y="300"/>
                </a:cubicBezTo>
                <a:cubicBezTo>
                  <a:pt x="22" y="301"/>
                  <a:pt x="24" y="301"/>
                  <a:pt x="28" y="300"/>
                </a:cubicBezTo>
                <a:cubicBezTo>
                  <a:pt x="31" y="300"/>
                  <a:pt x="33" y="300"/>
                  <a:pt x="33" y="300"/>
                </a:cubicBezTo>
                <a:cubicBezTo>
                  <a:pt x="50" y="300"/>
                  <a:pt x="50" y="300"/>
                  <a:pt x="50" y="300"/>
                </a:cubicBezTo>
                <a:cubicBezTo>
                  <a:pt x="50" y="319"/>
                  <a:pt x="57" y="334"/>
                  <a:pt x="70" y="348"/>
                </a:cubicBezTo>
                <a:cubicBezTo>
                  <a:pt x="83" y="361"/>
                  <a:pt x="98" y="367"/>
                  <a:pt x="117" y="367"/>
                </a:cubicBezTo>
                <a:cubicBezTo>
                  <a:pt x="135" y="367"/>
                  <a:pt x="151" y="361"/>
                  <a:pt x="164" y="348"/>
                </a:cubicBezTo>
                <a:cubicBezTo>
                  <a:pt x="177" y="334"/>
                  <a:pt x="184" y="319"/>
                  <a:pt x="184" y="300"/>
                </a:cubicBezTo>
                <a:cubicBezTo>
                  <a:pt x="284" y="300"/>
                  <a:pt x="284" y="300"/>
                  <a:pt x="284" y="300"/>
                </a:cubicBezTo>
                <a:cubicBezTo>
                  <a:pt x="284" y="319"/>
                  <a:pt x="290" y="334"/>
                  <a:pt x="303" y="348"/>
                </a:cubicBezTo>
                <a:cubicBezTo>
                  <a:pt x="316" y="361"/>
                  <a:pt x="332" y="367"/>
                  <a:pt x="350" y="367"/>
                </a:cubicBezTo>
                <a:cubicBezTo>
                  <a:pt x="369" y="367"/>
                  <a:pt x="385" y="361"/>
                  <a:pt x="398" y="348"/>
                </a:cubicBezTo>
                <a:cubicBezTo>
                  <a:pt x="411" y="334"/>
                  <a:pt x="417" y="319"/>
                  <a:pt x="417" y="300"/>
                </a:cubicBezTo>
                <a:cubicBezTo>
                  <a:pt x="418" y="300"/>
                  <a:pt x="420" y="300"/>
                  <a:pt x="423" y="300"/>
                </a:cubicBezTo>
                <a:cubicBezTo>
                  <a:pt x="426" y="301"/>
                  <a:pt x="429" y="301"/>
                  <a:pt x="430" y="300"/>
                </a:cubicBezTo>
                <a:cubicBezTo>
                  <a:pt x="431" y="300"/>
                  <a:pt x="433" y="300"/>
                  <a:pt x="436" y="300"/>
                </a:cubicBezTo>
                <a:cubicBezTo>
                  <a:pt x="438" y="300"/>
                  <a:pt x="440" y="299"/>
                  <a:pt x="442" y="298"/>
                </a:cubicBezTo>
                <a:cubicBezTo>
                  <a:pt x="443" y="298"/>
                  <a:pt x="444" y="297"/>
                  <a:pt x="446" y="295"/>
                </a:cubicBezTo>
                <a:cubicBezTo>
                  <a:pt x="448" y="294"/>
                  <a:pt x="449" y="293"/>
                  <a:pt x="449" y="291"/>
                </a:cubicBezTo>
                <a:cubicBezTo>
                  <a:pt x="450" y="289"/>
                  <a:pt x="451" y="286"/>
                  <a:pt x="451" y="284"/>
                </a:cubicBezTo>
                <a:cubicBezTo>
                  <a:pt x="451" y="17"/>
                  <a:pt x="451" y="17"/>
                  <a:pt x="451" y="17"/>
                </a:cubicBezTo>
                <a:cubicBezTo>
                  <a:pt x="451" y="12"/>
                  <a:pt x="449" y="8"/>
                  <a:pt x="446" y="5"/>
                </a:cubicBezTo>
                <a:close/>
                <a:moveTo>
                  <a:pt x="140" y="324"/>
                </a:moveTo>
                <a:cubicBezTo>
                  <a:pt x="134" y="330"/>
                  <a:pt x="126" y="334"/>
                  <a:pt x="117" y="334"/>
                </a:cubicBezTo>
                <a:cubicBezTo>
                  <a:pt x="108" y="334"/>
                  <a:pt x="100" y="330"/>
                  <a:pt x="93" y="324"/>
                </a:cubicBezTo>
                <a:cubicBezTo>
                  <a:pt x="87" y="317"/>
                  <a:pt x="83" y="309"/>
                  <a:pt x="83" y="300"/>
                </a:cubicBezTo>
                <a:cubicBezTo>
                  <a:pt x="83" y="291"/>
                  <a:pt x="87" y="283"/>
                  <a:pt x="93" y="277"/>
                </a:cubicBezTo>
                <a:cubicBezTo>
                  <a:pt x="100" y="270"/>
                  <a:pt x="108" y="267"/>
                  <a:pt x="117" y="267"/>
                </a:cubicBezTo>
                <a:cubicBezTo>
                  <a:pt x="126" y="267"/>
                  <a:pt x="134" y="270"/>
                  <a:pt x="140" y="277"/>
                </a:cubicBezTo>
                <a:cubicBezTo>
                  <a:pt x="147" y="283"/>
                  <a:pt x="150" y="291"/>
                  <a:pt x="150" y="300"/>
                </a:cubicBezTo>
                <a:cubicBezTo>
                  <a:pt x="150" y="309"/>
                  <a:pt x="147" y="317"/>
                  <a:pt x="140" y="324"/>
                </a:cubicBezTo>
                <a:close/>
                <a:moveTo>
                  <a:pt x="150" y="167"/>
                </a:moveTo>
                <a:cubicBezTo>
                  <a:pt x="50" y="167"/>
                  <a:pt x="50" y="167"/>
                  <a:pt x="50" y="167"/>
                </a:cubicBezTo>
                <a:cubicBezTo>
                  <a:pt x="50" y="159"/>
                  <a:pt x="50" y="159"/>
                  <a:pt x="50" y="159"/>
                </a:cubicBezTo>
                <a:cubicBezTo>
                  <a:pt x="50" y="157"/>
                  <a:pt x="51" y="155"/>
                  <a:pt x="52" y="153"/>
                </a:cubicBezTo>
                <a:cubicBezTo>
                  <a:pt x="103" y="102"/>
                  <a:pt x="103" y="102"/>
                  <a:pt x="103" y="102"/>
                </a:cubicBezTo>
                <a:cubicBezTo>
                  <a:pt x="105" y="101"/>
                  <a:pt x="107" y="100"/>
                  <a:pt x="109" y="100"/>
                </a:cubicBezTo>
                <a:cubicBezTo>
                  <a:pt x="150" y="100"/>
                  <a:pt x="150" y="100"/>
                  <a:pt x="150" y="100"/>
                </a:cubicBezTo>
                <a:lnTo>
                  <a:pt x="150" y="167"/>
                </a:lnTo>
                <a:close/>
                <a:moveTo>
                  <a:pt x="374" y="324"/>
                </a:moveTo>
                <a:cubicBezTo>
                  <a:pt x="367" y="330"/>
                  <a:pt x="359" y="334"/>
                  <a:pt x="350" y="334"/>
                </a:cubicBezTo>
                <a:cubicBezTo>
                  <a:pt x="341" y="334"/>
                  <a:pt x="334" y="330"/>
                  <a:pt x="327" y="324"/>
                </a:cubicBezTo>
                <a:cubicBezTo>
                  <a:pt x="320" y="317"/>
                  <a:pt x="317" y="309"/>
                  <a:pt x="317" y="300"/>
                </a:cubicBezTo>
                <a:cubicBezTo>
                  <a:pt x="317" y="291"/>
                  <a:pt x="320" y="283"/>
                  <a:pt x="327" y="277"/>
                </a:cubicBezTo>
                <a:cubicBezTo>
                  <a:pt x="334" y="270"/>
                  <a:pt x="341" y="267"/>
                  <a:pt x="350" y="267"/>
                </a:cubicBezTo>
                <a:cubicBezTo>
                  <a:pt x="359" y="267"/>
                  <a:pt x="367" y="270"/>
                  <a:pt x="374" y="277"/>
                </a:cubicBezTo>
                <a:cubicBezTo>
                  <a:pt x="380" y="283"/>
                  <a:pt x="384" y="291"/>
                  <a:pt x="384" y="300"/>
                </a:cubicBezTo>
                <a:cubicBezTo>
                  <a:pt x="384" y="309"/>
                  <a:pt x="380" y="317"/>
                  <a:pt x="374" y="324"/>
                </a:cubicBezTo>
                <a:close/>
                <a:moveTo>
                  <a:pt x="374" y="324"/>
                </a:moveTo>
                <a:cubicBezTo>
                  <a:pt x="374" y="324"/>
                  <a:pt x="374" y="324"/>
                  <a:pt x="374" y="324"/>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338" name="Google Shape;338;p41"/>
          <p:cNvGrpSpPr/>
          <p:nvPr/>
        </p:nvGrpSpPr>
        <p:grpSpPr>
          <a:xfrm>
            <a:off x="3726841" y="2391540"/>
            <a:ext cx="330768" cy="357996"/>
            <a:chOff x="-698500" y="-1852613"/>
            <a:chExt cx="1446213" cy="1565275"/>
          </a:xfrm>
        </p:grpSpPr>
        <p:sp>
          <p:nvSpPr>
            <p:cNvPr id="339" name="Google Shape;339;p41"/>
            <p:cNvSpPr/>
            <p:nvPr/>
          </p:nvSpPr>
          <p:spPr>
            <a:xfrm>
              <a:off x="-93662" y="-1852613"/>
              <a:ext cx="241300" cy="844550"/>
            </a:xfrm>
            <a:custGeom>
              <a:rect b="b" l="l" r="r" t="t"/>
              <a:pathLst>
                <a:path extrusionOk="0" h="234" w="67">
                  <a:moveTo>
                    <a:pt x="33" y="234"/>
                  </a:moveTo>
                  <a:cubicBezTo>
                    <a:pt x="42" y="234"/>
                    <a:pt x="50" y="230"/>
                    <a:pt x="57" y="224"/>
                  </a:cubicBezTo>
                  <a:cubicBezTo>
                    <a:pt x="63" y="217"/>
                    <a:pt x="67" y="209"/>
                    <a:pt x="67" y="200"/>
                  </a:cubicBezTo>
                  <a:cubicBezTo>
                    <a:pt x="67" y="33"/>
                    <a:pt x="67" y="33"/>
                    <a:pt x="67" y="33"/>
                  </a:cubicBezTo>
                  <a:cubicBezTo>
                    <a:pt x="67" y="24"/>
                    <a:pt x="63" y="17"/>
                    <a:pt x="57" y="10"/>
                  </a:cubicBezTo>
                  <a:cubicBezTo>
                    <a:pt x="50" y="3"/>
                    <a:pt x="42" y="0"/>
                    <a:pt x="33" y="0"/>
                  </a:cubicBezTo>
                  <a:cubicBezTo>
                    <a:pt x="24" y="0"/>
                    <a:pt x="16" y="3"/>
                    <a:pt x="10" y="10"/>
                  </a:cubicBezTo>
                  <a:cubicBezTo>
                    <a:pt x="3" y="17"/>
                    <a:pt x="0" y="24"/>
                    <a:pt x="0" y="33"/>
                  </a:cubicBezTo>
                  <a:cubicBezTo>
                    <a:pt x="0" y="200"/>
                    <a:pt x="0" y="200"/>
                    <a:pt x="0" y="200"/>
                  </a:cubicBezTo>
                  <a:cubicBezTo>
                    <a:pt x="0" y="209"/>
                    <a:pt x="3" y="217"/>
                    <a:pt x="10" y="224"/>
                  </a:cubicBezTo>
                  <a:cubicBezTo>
                    <a:pt x="16" y="230"/>
                    <a:pt x="24" y="234"/>
                    <a:pt x="33" y="234"/>
                  </a:cubicBezTo>
                  <a:close/>
                  <a:moveTo>
                    <a:pt x="33" y="234"/>
                  </a:moveTo>
                  <a:cubicBezTo>
                    <a:pt x="33" y="234"/>
                    <a:pt x="33" y="234"/>
                    <a:pt x="33" y="234"/>
                  </a:cubicBezTo>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0" name="Google Shape;340;p41"/>
            <p:cNvSpPr/>
            <p:nvPr/>
          </p:nvSpPr>
          <p:spPr>
            <a:xfrm>
              <a:off x="-698500" y="-1614488"/>
              <a:ext cx="1446213" cy="1327150"/>
            </a:xfrm>
            <a:custGeom>
              <a:rect b="b" l="l" r="r" t="t"/>
              <a:pathLst>
                <a:path extrusionOk="0" h="368" w="400">
                  <a:moveTo>
                    <a:pt x="379" y="78"/>
                  </a:moveTo>
                  <a:cubicBezTo>
                    <a:pt x="365" y="50"/>
                    <a:pt x="346" y="27"/>
                    <a:pt x="320" y="8"/>
                  </a:cubicBezTo>
                  <a:cubicBezTo>
                    <a:pt x="313" y="2"/>
                    <a:pt x="305" y="0"/>
                    <a:pt x="296" y="1"/>
                  </a:cubicBezTo>
                  <a:cubicBezTo>
                    <a:pt x="286" y="2"/>
                    <a:pt x="279" y="7"/>
                    <a:pt x="274" y="14"/>
                  </a:cubicBezTo>
                  <a:cubicBezTo>
                    <a:pt x="268" y="22"/>
                    <a:pt x="266" y="30"/>
                    <a:pt x="267" y="39"/>
                  </a:cubicBezTo>
                  <a:cubicBezTo>
                    <a:pt x="269" y="48"/>
                    <a:pt x="273" y="55"/>
                    <a:pt x="280" y="61"/>
                  </a:cubicBezTo>
                  <a:cubicBezTo>
                    <a:pt x="297" y="74"/>
                    <a:pt x="310" y="90"/>
                    <a:pt x="320" y="108"/>
                  </a:cubicBezTo>
                  <a:cubicBezTo>
                    <a:pt x="329" y="127"/>
                    <a:pt x="334" y="147"/>
                    <a:pt x="334" y="168"/>
                  </a:cubicBezTo>
                  <a:cubicBezTo>
                    <a:pt x="334" y="186"/>
                    <a:pt x="330" y="203"/>
                    <a:pt x="323" y="219"/>
                  </a:cubicBezTo>
                  <a:cubicBezTo>
                    <a:pt x="316" y="236"/>
                    <a:pt x="307" y="250"/>
                    <a:pt x="295" y="262"/>
                  </a:cubicBezTo>
                  <a:cubicBezTo>
                    <a:pt x="283" y="274"/>
                    <a:pt x="268" y="283"/>
                    <a:pt x="252" y="291"/>
                  </a:cubicBezTo>
                  <a:cubicBezTo>
                    <a:pt x="236" y="298"/>
                    <a:pt x="218" y="301"/>
                    <a:pt x="200" y="301"/>
                  </a:cubicBezTo>
                  <a:cubicBezTo>
                    <a:pt x="182" y="301"/>
                    <a:pt x="165" y="298"/>
                    <a:pt x="148" y="291"/>
                  </a:cubicBezTo>
                  <a:cubicBezTo>
                    <a:pt x="132" y="283"/>
                    <a:pt x="118" y="274"/>
                    <a:pt x="106" y="262"/>
                  </a:cubicBezTo>
                  <a:cubicBezTo>
                    <a:pt x="94" y="250"/>
                    <a:pt x="84" y="236"/>
                    <a:pt x="77" y="219"/>
                  </a:cubicBezTo>
                  <a:cubicBezTo>
                    <a:pt x="70" y="203"/>
                    <a:pt x="67" y="186"/>
                    <a:pt x="67" y="168"/>
                  </a:cubicBezTo>
                  <a:cubicBezTo>
                    <a:pt x="67" y="147"/>
                    <a:pt x="71" y="127"/>
                    <a:pt x="81" y="108"/>
                  </a:cubicBezTo>
                  <a:cubicBezTo>
                    <a:pt x="90" y="90"/>
                    <a:pt x="103" y="74"/>
                    <a:pt x="120" y="61"/>
                  </a:cubicBezTo>
                  <a:cubicBezTo>
                    <a:pt x="127" y="55"/>
                    <a:pt x="132" y="48"/>
                    <a:pt x="133" y="39"/>
                  </a:cubicBezTo>
                  <a:cubicBezTo>
                    <a:pt x="134" y="30"/>
                    <a:pt x="132" y="22"/>
                    <a:pt x="127" y="14"/>
                  </a:cubicBezTo>
                  <a:cubicBezTo>
                    <a:pt x="121" y="7"/>
                    <a:pt x="114" y="2"/>
                    <a:pt x="105" y="1"/>
                  </a:cubicBezTo>
                  <a:cubicBezTo>
                    <a:pt x="96" y="0"/>
                    <a:pt x="88" y="2"/>
                    <a:pt x="80" y="8"/>
                  </a:cubicBezTo>
                  <a:cubicBezTo>
                    <a:pt x="55" y="27"/>
                    <a:pt x="35" y="50"/>
                    <a:pt x="21" y="78"/>
                  </a:cubicBezTo>
                  <a:cubicBezTo>
                    <a:pt x="7" y="106"/>
                    <a:pt x="0" y="136"/>
                    <a:pt x="0" y="168"/>
                  </a:cubicBezTo>
                  <a:cubicBezTo>
                    <a:pt x="0" y="195"/>
                    <a:pt x="5" y="221"/>
                    <a:pt x="16" y="245"/>
                  </a:cubicBezTo>
                  <a:cubicBezTo>
                    <a:pt x="27" y="270"/>
                    <a:pt x="41" y="291"/>
                    <a:pt x="59" y="309"/>
                  </a:cubicBezTo>
                  <a:cubicBezTo>
                    <a:pt x="77" y="327"/>
                    <a:pt x="98" y="341"/>
                    <a:pt x="123" y="352"/>
                  </a:cubicBezTo>
                  <a:cubicBezTo>
                    <a:pt x="147" y="363"/>
                    <a:pt x="173" y="368"/>
                    <a:pt x="200" y="368"/>
                  </a:cubicBezTo>
                  <a:cubicBezTo>
                    <a:pt x="227" y="368"/>
                    <a:pt x="253" y="363"/>
                    <a:pt x="278" y="352"/>
                  </a:cubicBezTo>
                  <a:cubicBezTo>
                    <a:pt x="303" y="341"/>
                    <a:pt x="324" y="327"/>
                    <a:pt x="342" y="309"/>
                  </a:cubicBezTo>
                  <a:cubicBezTo>
                    <a:pt x="360" y="291"/>
                    <a:pt x="374" y="270"/>
                    <a:pt x="385" y="245"/>
                  </a:cubicBezTo>
                  <a:cubicBezTo>
                    <a:pt x="395" y="221"/>
                    <a:pt x="400" y="195"/>
                    <a:pt x="400" y="168"/>
                  </a:cubicBezTo>
                  <a:cubicBezTo>
                    <a:pt x="400" y="136"/>
                    <a:pt x="393" y="106"/>
                    <a:pt x="379" y="78"/>
                  </a:cubicBezTo>
                  <a:close/>
                  <a:moveTo>
                    <a:pt x="379" y="78"/>
                  </a:moveTo>
                  <a:cubicBezTo>
                    <a:pt x="379" y="78"/>
                    <a:pt x="379" y="78"/>
                    <a:pt x="379" y="78"/>
                  </a:cubicBezTo>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41" name="Google Shape;341;p41"/>
          <p:cNvSpPr/>
          <p:nvPr/>
        </p:nvSpPr>
        <p:spPr>
          <a:xfrm>
            <a:off x="6274644" y="2390317"/>
            <a:ext cx="332627" cy="359219"/>
          </a:xfrm>
          <a:custGeom>
            <a:rect b="b" l="l" r="r" t="t"/>
            <a:pathLst>
              <a:path extrusionOk="0" h="434" w="400">
                <a:moveTo>
                  <a:pt x="393" y="7"/>
                </a:moveTo>
                <a:cubicBezTo>
                  <a:pt x="388" y="2"/>
                  <a:pt x="382" y="0"/>
                  <a:pt x="375" y="0"/>
                </a:cubicBezTo>
                <a:cubicBezTo>
                  <a:pt x="373" y="0"/>
                  <a:pt x="370" y="0"/>
                  <a:pt x="368" y="1"/>
                </a:cubicBezTo>
                <a:cubicBezTo>
                  <a:pt x="151" y="68"/>
                  <a:pt x="151" y="68"/>
                  <a:pt x="151" y="68"/>
                </a:cubicBezTo>
                <a:cubicBezTo>
                  <a:pt x="146" y="70"/>
                  <a:pt x="142" y="73"/>
                  <a:pt x="138" y="77"/>
                </a:cubicBezTo>
                <a:cubicBezTo>
                  <a:pt x="135" y="81"/>
                  <a:pt x="133" y="86"/>
                  <a:pt x="133" y="92"/>
                </a:cubicBezTo>
                <a:cubicBezTo>
                  <a:pt x="133" y="344"/>
                  <a:pt x="133" y="344"/>
                  <a:pt x="133" y="344"/>
                </a:cubicBezTo>
                <a:cubicBezTo>
                  <a:pt x="118" y="337"/>
                  <a:pt x="102" y="334"/>
                  <a:pt x="83" y="334"/>
                </a:cubicBezTo>
                <a:cubicBezTo>
                  <a:pt x="76" y="334"/>
                  <a:pt x="67" y="335"/>
                  <a:pt x="58" y="336"/>
                </a:cubicBezTo>
                <a:cubicBezTo>
                  <a:pt x="49" y="338"/>
                  <a:pt x="40" y="341"/>
                  <a:pt x="31" y="345"/>
                </a:cubicBezTo>
                <a:cubicBezTo>
                  <a:pt x="22" y="349"/>
                  <a:pt x="15" y="354"/>
                  <a:pt x="9" y="361"/>
                </a:cubicBezTo>
                <a:cubicBezTo>
                  <a:pt x="3" y="367"/>
                  <a:pt x="0" y="375"/>
                  <a:pt x="0" y="384"/>
                </a:cubicBezTo>
                <a:cubicBezTo>
                  <a:pt x="0" y="392"/>
                  <a:pt x="3" y="400"/>
                  <a:pt x="9" y="407"/>
                </a:cubicBezTo>
                <a:cubicBezTo>
                  <a:pt x="15" y="414"/>
                  <a:pt x="22" y="419"/>
                  <a:pt x="31" y="423"/>
                </a:cubicBezTo>
                <a:cubicBezTo>
                  <a:pt x="40" y="426"/>
                  <a:pt x="49" y="429"/>
                  <a:pt x="58" y="431"/>
                </a:cubicBezTo>
                <a:cubicBezTo>
                  <a:pt x="67" y="433"/>
                  <a:pt x="76" y="434"/>
                  <a:pt x="83" y="434"/>
                </a:cubicBezTo>
                <a:cubicBezTo>
                  <a:pt x="91" y="434"/>
                  <a:pt x="100" y="433"/>
                  <a:pt x="109" y="431"/>
                </a:cubicBezTo>
                <a:cubicBezTo>
                  <a:pt x="118" y="429"/>
                  <a:pt x="127" y="426"/>
                  <a:pt x="136" y="423"/>
                </a:cubicBezTo>
                <a:cubicBezTo>
                  <a:pt x="145" y="419"/>
                  <a:pt x="152" y="414"/>
                  <a:pt x="158" y="407"/>
                </a:cubicBezTo>
                <a:cubicBezTo>
                  <a:pt x="164" y="400"/>
                  <a:pt x="167" y="392"/>
                  <a:pt x="167" y="384"/>
                </a:cubicBezTo>
                <a:cubicBezTo>
                  <a:pt x="167" y="199"/>
                  <a:pt x="167" y="199"/>
                  <a:pt x="167" y="199"/>
                </a:cubicBezTo>
                <a:cubicBezTo>
                  <a:pt x="367" y="137"/>
                  <a:pt x="367" y="137"/>
                  <a:pt x="367" y="137"/>
                </a:cubicBezTo>
                <a:cubicBezTo>
                  <a:pt x="367" y="277"/>
                  <a:pt x="367" y="277"/>
                  <a:pt x="367" y="277"/>
                </a:cubicBezTo>
                <a:cubicBezTo>
                  <a:pt x="352" y="270"/>
                  <a:pt x="335" y="267"/>
                  <a:pt x="317" y="267"/>
                </a:cubicBezTo>
                <a:cubicBezTo>
                  <a:pt x="309" y="267"/>
                  <a:pt x="301" y="268"/>
                  <a:pt x="292" y="270"/>
                </a:cubicBezTo>
                <a:cubicBezTo>
                  <a:pt x="283" y="272"/>
                  <a:pt x="274" y="274"/>
                  <a:pt x="265" y="278"/>
                </a:cubicBezTo>
                <a:cubicBezTo>
                  <a:pt x="256" y="282"/>
                  <a:pt x="248" y="287"/>
                  <a:pt x="242" y="294"/>
                </a:cubicBezTo>
                <a:cubicBezTo>
                  <a:pt x="237" y="301"/>
                  <a:pt x="234" y="308"/>
                  <a:pt x="234" y="317"/>
                </a:cubicBezTo>
                <a:cubicBezTo>
                  <a:pt x="234" y="326"/>
                  <a:pt x="237" y="333"/>
                  <a:pt x="242" y="340"/>
                </a:cubicBezTo>
                <a:cubicBezTo>
                  <a:pt x="248" y="347"/>
                  <a:pt x="256" y="352"/>
                  <a:pt x="265" y="356"/>
                </a:cubicBezTo>
                <a:cubicBezTo>
                  <a:pt x="274" y="360"/>
                  <a:pt x="283" y="363"/>
                  <a:pt x="292" y="364"/>
                </a:cubicBezTo>
                <a:cubicBezTo>
                  <a:pt x="301" y="366"/>
                  <a:pt x="309" y="367"/>
                  <a:pt x="317" y="367"/>
                </a:cubicBezTo>
                <a:cubicBezTo>
                  <a:pt x="325" y="367"/>
                  <a:pt x="333" y="366"/>
                  <a:pt x="342" y="364"/>
                </a:cubicBezTo>
                <a:cubicBezTo>
                  <a:pt x="351" y="363"/>
                  <a:pt x="360" y="360"/>
                  <a:pt x="369" y="356"/>
                </a:cubicBezTo>
                <a:cubicBezTo>
                  <a:pt x="378" y="352"/>
                  <a:pt x="386" y="347"/>
                  <a:pt x="392" y="340"/>
                </a:cubicBezTo>
                <a:cubicBezTo>
                  <a:pt x="398" y="333"/>
                  <a:pt x="400" y="326"/>
                  <a:pt x="400" y="317"/>
                </a:cubicBezTo>
                <a:cubicBezTo>
                  <a:pt x="400" y="25"/>
                  <a:pt x="400" y="25"/>
                  <a:pt x="400" y="25"/>
                </a:cubicBezTo>
                <a:cubicBezTo>
                  <a:pt x="400" y="18"/>
                  <a:pt x="398" y="12"/>
                  <a:pt x="393" y="7"/>
                </a:cubicBezTo>
                <a:close/>
                <a:moveTo>
                  <a:pt x="393" y="7"/>
                </a:moveTo>
                <a:cubicBezTo>
                  <a:pt x="393" y="7"/>
                  <a:pt x="393" y="7"/>
                  <a:pt x="393" y="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Google Shape;342;p41"/>
          <p:cNvSpPr txBox="1"/>
          <p:nvPr/>
        </p:nvSpPr>
        <p:spPr>
          <a:xfrm>
            <a:off x="804138" y="3182759"/>
            <a:ext cx="23091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Open Sans"/>
                <a:ea typeface="Open Sans"/>
                <a:cs typeface="Open Sans"/>
                <a:sym typeface="Open Sans"/>
              </a:rPr>
              <a:t>One Work Name</a:t>
            </a:r>
            <a:endParaRPr sz="1100"/>
          </a:p>
        </p:txBody>
      </p:sp>
      <p:cxnSp>
        <p:nvCxnSpPr>
          <p:cNvPr id="343" name="Google Shape;343;p41"/>
          <p:cNvCxnSpPr/>
          <p:nvPr/>
        </p:nvCxnSpPr>
        <p:spPr>
          <a:xfrm>
            <a:off x="891951" y="3591609"/>
            <a:ext cx="2221366" cy="1"/>
          </a:xfrm>
          <a:prstGeom prst="straightConnector1">
            <a:avLst/>
          </a:prstGeom>
          <a:noFill/>
          <a:ln cap="flat" cmpd="sng" w="12700">
            <a:solidFill>
              <a:srgbClr val="7F7F7F"/>
            </a:solidFill>
            <a:prstDash val="solid"/>
            <a:miter lim="800000"/>
            <a:headEnd len="sm" w="sm" type="none"/>
            <a:tailEnd len="sm" w="sm" type="none"/>
          </a:ln>
        </p:spPr>
      </p:cxnSp>
      <p:cxnSp>
        <p:nvCxnSpPr>
          <p:cNvPr id="344" name="Google Shape;344;p41"/>
          <p:cNvCxnSpPr/>
          <p:nvPr/>
        </p:nvCxnSpPr>
        <p:spPr>
          <a:xfrm>
            <a:off x="3461317" y="3591609"/>
            <a:ext cx="2221366" cy="1"/>
          </a:xfrm>
          <a:prstGeom prst="straightConnector1">
            <a:avLst/>
          </a:prstGeom>
          <a:noFill/>
          <a:ln cap="flat" cmpd="sng" w="12700">
            <a:solidFill>
              <a:srgbClr val="7F7F7F"/>
            </a:solidFill>
            <a:prstDash val="solid"/>
            <a:miter lim="800000"/>
            <a:headEnd len="sm" w="sm" type="none"/>
            <a:tailEnd len="sm" w="sm" type="none"/>
          </a:ln>
        </p:spPr>
      </p:cxnSp>
      <p:cxnSp>
        <p:nvCxnSpPr>
          <p:cNvPr id="345" name="Google Shape;345;p41"/>
          <p:cNvCxnSpPr/>
          <p:nvPr/>
        </p:nvCxnSpPr>
        <p:spPr>
          <a:xfrm>
            <a:off x="6030680" y="3591609"/>
            <a:ext cx="2221366" cy="1"/>
          </a:xfrm>
          <a:prstGeom prst="straightConnector1">
            <a:avLst/>
          </a:prstGeom>
          <a:noFill/>
          <a:ln cap="flat" cmpd="sng" w="12700">
            <a:solidFill>
              <a:srgbClr val="7F7F7F"/>
            </a:solidFill>
            <a:prstDash val="solid"/>
            <a:miter lim="800000"/>
            <a:headEnd len="sm" w="sm" type="none"/>
            <a:tailEnd len="sm" w="sm" type="none"/>
          </a:ln>
        </p:spPr>
      </p:cxnSp>
      <p:sp>
        <p:nvSpPr>
          <p:cNvPr id="346" name="Google Shape;346;p41"/>
          <p:cNvSpPr txBox="1"/>
          <p:nvPr/>
        </p:nvSpPr>
        <p:spPr>
          <a:xfrm>
            <a:off x="3461317" y="3182759"/>
            <a:ext cx="23091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Open Sans"/>
                <a:ea typeface="Open Sans"/>
                <a:cs typeface="Open Sans"/>
                <a:sym typeface="Open Sans"/>
              </a:rPr>
              <a:t>One Work Name</a:t>
            </a:r>
            <a:endParaRPr sz="1100"/>
          </a:p>
        </p:txBody>
      </p:sp>
      <p:sp>
        <p:nvSpPr>
          <p:cNvPr id="347" name="Google Shape;347;p41"/>
          <p:cNvSpPr txBox="1"/>
          <p:nvPr/>
        </p:nvSpPr>
        <p:spPr>
          <a:xfrm>
            <a:off x="6030680" y="3182759"/>
            <a:ext cx="230917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Open Sans"/>
                <a:ea typeface="Open Sans"/>
                <a:cs typeface="Open Sans"/>
                <a:sym typeface="Open Sans"/>
              </a:rPr>
              <a:t>One Work Name</a:t>
            </a:r>
            <a:endParaRPr sz="1100"/>
          </a:p>
        </p:txBody>
      </p:sp>
      <p:sp>
        <p:nvSpPr>
          <p:cNvPr id="348" name="Google Shape;348;p41"/>
          <p:cNvSpPr/>
          <p:nvPr/>
        </p:nvSpPr>
        <p:spPr>
          <a:xfrm>
            <a:off x="891951" y="3843215"/>
            <a:ext cx="2221366" cy="81671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349" name="Google Shape;349;p41"/>
          <p:cNvSpPr/>
          <p:nvPr/>
        </p:nvSpPr>
        <p:spPr>
          <a:xfrm>
            <a:off x="3461317" y="3843215"/>
            <a:ext cx="2221366" cy="81671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350" name="Google Shape;350;p41"/>
          <p:cNvSpPr/>
          <p:nvPr/>
        </p:nvSpPr>
        <p:spPr>
          <a:xfrm>
            <a:off x="6030681" y="3843215"/>
            <a:ext cx="2221366" cy="81671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42"/>
          <p:cNvSpPr/>
          <p:nvPr/>
        </p:nvSpPr>
        <p:spPr>
          <a:xfrm>
            <a:off x="4014788" y="1"/>
            <a:ext cx="5129212" cy="514707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56" name="Google Shape;356;p42"/>
          <p:cNvPicPr preferRelativeResize="0"/>
          <p:nvPr>
            <p:ph idx="2" type="pic"/>
          </p:nvPr>
        </p:nvPicPr>
        <p:blipFill rotWithShape="1">
          <a:blip r:embed="rId3">
            <a:alphaModFix/>
          </a:blip>
          <a:srcRect b="3379" l="0" r="0" t="3380"/>
          <a:stretch/>
        </p:blipFill>
        <p:spPr>
          <a:xfrm>
            <a:off x="4583547" y="496530"/>
            <a:ext cx="2061778" cy="1921592"/>
          </a:xfrm>
          <a:prstGeom prst="rect">
            <a:avLst/>
          </a:prstGeom>
          <a:noFill/>
          <a:ln>
            <a:noFill/>
          </a:ln>
        </p:spPr>
      </p:pic>
      <p:sp>
        <p:nvSpPr>
          <p:cNvPr id="357" name="Google Shape;357;p42"/>
          <p:cNvSpPr/>
          <p:nvPr/>
        </p:nvSpPr>
        <p:spPr>
          <a:xfrm>
            <a:off x="0" y="1"/>
            <a:ext cx="4014788" cy="5147072"/>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Google Shape;358;p42"/>
          <p:cNvSpPr/>
          <p:nvPr/>
        </p:nvSpPr>
        <p:spPr>
          <a:xfrm>
            <a:off x="498912" y="496530"/>
            <a:ext cx="3014581" cy="415401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Google Shape;359;p42"/>
          <p:cNvSpPr txBox="1"/>
          <p:nvPr/>
        </p:nvSpPr>
        <p:spPr>
          <a:xfrm>
            <a:off x="893311" y="1155391"/>
            <a:ext cx="2067900" cy="648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FACTA ARE</a:t>
            </a:r>
            <a:endParaRPr sz="1100"/>
          </a:p>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OUR SERVICE</a:t>
            </a:r>
            <a:endParaRPr sz="1100"/>
          </a:p>
        </p:txBody>
      </p:sp>
      <p:sp>
        <p:nvSpPr>
          <p:cNvPr id="360" name="Google Shape;360;p42"/>
          <p:cNvSpPr/>
          <p:nvPr/>
        </p:nvSpPr>
        <p:spPr>
          <a:xfrm>
            <a:off x="988576" y="2105250"/>
            <a:ext cx="2341800" cy="1810200"/>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an image of professionalism and reliability This letterhead design is meant to project an image of professionalism and reliability image of professionalism of the layout design is meant to the project an image </a:t>
            </a:r>
            <a:endParaRPr sz="1100"/>
          </a:p>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contributes to the aesthetics meant to project an image of</a:t>
            </a:r>
            <a:endParaRPr sz="1100"/>
          </a:p>
        </p:txBody>
      </p:sp>
      <p:sp>
        <p:nvSpPr>
          <p:cNvPr id="361" name="Google Shape;361;p42"/>
          <p:cNvSpPr/>
          <p:nvPr/>
        </p:nvSpPr>
        <p:spPr>
          <a:xfrm>
            <a:off x="988564" y="1887778"/>
            <a:ext cx="509400" cy="534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Google Shape;362;p42"/>
          <p:cNvSpPr/>
          <p:nvPr/>
        </p:nvSpPr>
        <p:spPr>
          <a:xfrm>
            <a:off x="7370480" y="562590"/>
            <a:ext cx="1135767" cy="667982"/>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b="1" lang="en" sz="1900">
                <a:solidFill>
                  <a:schemeClr val="lt1"/>
                </a:solidFill>
                <a:latin typeface="Open Sans"/>
                <a:ea typeface="Open Sans"/>
                <a:cs typeface="Open Sans"/>
                <a:sym typeface="Open Sans"/>
              </a:rPr>
              <a:t>One</a:t>
            </a:r>
            <a:endParaRPr sz="1100"/>
          </a:p>
          <a:p>
            <a:pPr indent="0" lvl="0" marL="0" marR="0" rtl="0" algn="l">
              <a:lnSpc>
                <a:spcPct val="70000"/>
              </a:lnSpc>
              <a:spcBef>
                <a:spcPts val="0"/>
              </a:spcBef>
              <a:spcAft>
                <a:spcPts val="0"/>
              </a:spcAft>
              <a:buNone/>
            </a:pPr>
            <a:r>
              <a:rPr b="1" lang="en" sz="1900">
                <a:solidFill>
                  <a:schemeClr val="lt1"/>
                </a:solidFill>
                <a:latin typeface="Open Sans"/>
                <a:ea typeface="Open Sans"/>
                <a:cs typeface="Open Sans"/>
                <a:sym typeface="Open Sans"/>
              </a:rPr>
              <a:t>SERVICES</a:t>
            </a:r>
            <a:endParaRPr sz="1100"/>
          </a:p>
          <a:p>
            <a:pPr indent="0" lvl="0" marL="0" marR="0" rtl="0" algn="l">
              <a:lnSpc>
                <a:spcPct val="70000"/>
              </a:lnSpc>
              <a:spcBef>
                <a:spcPts val="0"/>
              </a:spcBef>
              <a:spcAft>
                <a:spcPts val="0"/>
              </a:spcAft>
              <a:buNone/>
            </a:pPr>
            <a:r>
              <a:rPr b="1" lang="en" sz="1900">
                <a:solidFill>
                  <a:schemeClr val="lt1"/>
                </a:solidFill>
                <a:latin typeface="Open Sans"/>
                <a:ea typeface="Open Sans"/>
                <a:cs typeface="Open Sans"/>
                <a:sym typeface="Open Sans"/>
              </a:rPr>
              <a:t>OFFER</a:t>
            </a:r>
            <a:endParaRPr sz="1100"/>
          </a:p>
        </p:txBody>
      </p:sp>
      <p:sp>
        <p:nvSpPr>
          <p:cNvPr id="363" name="Google Shape;363;p42"/>
          <p:cNvSpPr/>
          <p:nvPr/>
        </p:nvSpPr>
        <p:spPr>
          <a:xfrm>
            <a:off x="7370480" y="1437661"/>
            <a:ext cx="1274608" cy="9144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rgbClr val="A5A5A5"/>
                </a:solidFill>
                <a:latin typeface="Open Sans Light"/>
                <a:ea typeface="Open Sans Light"/>
                <a:cs typeface="Open Sans Light"/>
                <a:sym typeface="Open Sans Light"/>
              </a:rPr>
              <a:t>This letterhead design is meant  to project an image of profession and reliability</a:t>
            </a:r>
            <a:endParaRPr sz="1100"/>
          </a:p>
        </p:txBody>
      </p:sp>
      <p:cxnSp>
        <p:nvCxnSpPr>
          <p:cNvPr id="364" name="Google Shape;364;p42"/>
          <p:cNvCxnSpPr/>
          <p:nvPr/>
        </p:nvCxnSpPr>
        <p:spPr>
          <a:xfrm>
            <a:off x="7370480" y="1354801"/>
            <a:ext cx="1016024" cy="0"/>
          </a:xfrm>
          <a:prstGeom prst="straightConnector1">
            <a:avLst/>
          </a:prstGeom>
          <a:noFill/>
          <a:ln cap="flat" cmpd="sng" w="12700">
            <a:solidFill>
              <a:srgbClr val="7F7F7F"/>
            </a:solidFill>
            <a:prstDash val="solid"/>
            <a:miter lim="800000"/>
            <a:headEnd len="sm" w="sm" type="none"/>
            <a:tailEnd len="sm" w="sm" type="none"/>
          </a:ln>
        </p:spPr>
      </p:cxnSp>
      <p:sp>
        <p:nvSpPr>
          <p:cNvPr id="365" name="Google Shape;365;p42"/>
          <p:cNvSpPr/>
          <p:nvPr/>
        </p:nvSpPr>
        <p:spPr>
          <a:xfrm>
            <a:off x="6230218" y="1090735"/>
            <a:ext cx="786671" cy="733182"/>
          </a:xfrm>
          <a:prstGeom prst="rect">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6" name="Google Shape;366;p42"/>
          <p:cNvSpPr/>
          <p:nvPr/>
        </p:nvSpPr>
        <p:spPr>
          <a:xfrm>
            <a:off x="6412512" y="1288469"/>
            <a:ext cx="422084" cy="337714"/>
          </a:xfrm>
          <a:custGeom>
            <a:rect b="b" l="l" r="r" t="t"/>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7" name="Google Shape;367;p42"/>
          <p:cNvSpPr/>
          <p:nvPr/>
        </p:nvSpPr>
        <p:spPr>
          <a:xfrm>
            <a:off x="4583547" y="3616768"/>
            <a:ext cx="4061541" cy="1030202"/>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an image of professionalism and reliability This letterhead design is meant to project an image of professionalism and reliability image of professionalism of the layout design is meant to the project an image </a:t>
            </a:r>
            <a:endParaRPr sz="1100"/>
          </a:p>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contributes to the aesthetics meant to project an image of</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43"/>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Creative Portfolio</a:t>
            </a:r>
            <a:endParaRPr sz="1100"/>
          </a:p>
        </p:txBody>
      </p:sp>
      <p:sp>
        <p:nvSpPr>
          <p:cNvPr id="374" name="Google Shape;374;p43"/>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375" name="Google Shape;375;p4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376" name="Google Shape;376;p43"/>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7" name="Google Shape;377;p43"/>
          <p:cNvSpPr txBox="1"/>
          <p:nvPr/>
        </p:nvSpPr>
        <p:spPr>
          <a:xfrm>
            <a:off x="1023253" y="3346622"/>
            <a:ext cx="1844933"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Open Sans"/>
                <a:ea typeface="Open Sans"/>
                <a:cs typeface="Open Sans"/>
                <a:sym typeface="Open Sans"/>
              </a:rPr>
              <a:t>Example</a:t>
            </a:r>
            <a:endParaRPr sz="1100"/>
          </a:p>
        </p:txBody>
      </p:sp>
      <p:sp>
        <p:nvSpPr>
          <p:cNvPr id="378" name="Google Shape;378;p43"/>
          <p:cNvSpPr/>
          <p:nvPr/>
        </p:nvSpPr>
        <p:spPr>
          <a:xfrm>
            <a:off x="1023253" y="3770997"/>
            <a:ext cx="2009911" cy="81671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379" name="Google Shape;379;p43"/>
          <p:cNvSpPr txBox="1"/>
          <p:nvPr/>
        </p:nvSpPr>
        <p:spPr>
          <a:xfrm>
            <a:off x="3389084" y="3346622"/>
            <a:ext cx="1844933"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Open Sans"/>
                <a:ea typeface="Open Sans"/>
                <a:cs typeface="Open Sans"/>
                <a:sym typeface="Open Sans"/>
              </a:rPr>
              <a:t>Example</a:t>
            </a:r>
            <a:endParaRPr sz="1100"/>
          </a:p>
        </p:txBody>
      </p:sp>
      <p:sp>
        <p:nvSpPr>
          <p:cNvPr id="380" name="Google Shape;380;p43"/>
          <p:cNvSpPr/>
          <p:nvPr/>
        </p:nvSpPr>
        <p:spPr>
          <a:xfrm>
            <a:off x="3389084" y="3770997"/>
            <a:ext cx="2009911" cy="81671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381" name="Google Shape;381;p43"/>
          <p:cNvSpPr txBox="1"/>
          <p:nvPr/>
        </p:nvSpPr>
        <p:spPr>
          <a:xfrm>
            <a:off x="5754915" y="3346622"/>
            <a:ext cx="1844933"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Open Sans"/>
                <a:ea typeface="Open Sans"/>
                <a:cs typeface="Open Sans"/>
                <a:sym typeface="Open Sans"/>
              </a:rPr>
              <a:t>Example</a:t>
            </a:r>
            <a:endParaRPr sz="1100"/>
          </a:p>
        </p:txBody>
      </p:sp>
      <p:sp>
        <p:nvSpPr>
          <p:cNvPr id="382" name="Google Shape;382;p43"/>
          <p:cNvSpPr/>
          <p:nvPr/>
        </p:nvSpPr>
        <p:spPr>
          <a:xfrm>
            <a:off x="5754914" y="3770997"/>
            <a:ext cx="2009911" cy="81671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pic>
        <p:nvPicPr>
          <p:cNvPr id="383" name="Google Shape;383;p43"/>
          <p:cNvPicPr preferRelativeResize="0"/>
          <p:nvPr>
            <p:ph idx="4" type="pic"/>
          </p:nvPr>
        </p:nvPicPr>
        <p:blipFill rotWithShape="1">
          <a:blip r:embed="rId3">
            <a:alphaModFix/>
          </a:blip>
          <a:srcRect b="19401" l="0" r="0" t="19401"/>
          <a:stretch/>
        </p:blipFill>
        <p:spPr>
          <a:xfrm>
            <a:off x="1023253" y="1524001"/>
            <a:ext cx="2365830" cy="1447800"/>
          </a:xfrm>
          <a:prstGeom prst="rect">
            <a:avLst/>
          </a:prstGeom>
          <a:noFill/>
          <a:ln>
            <a:noFill/>
          </a:ln>
        </p:spPr>
      </p:pic>
      <p:pic>
        <p:nvPicPr>
          <p:cNvPr id="384" name="Google Shape;384;p43"/>
          <p:cNvPicPr preferRelativeResize="0"/>
          <p:nvPr>
            <p:ph idx="3" type="pic"/>
          </p:nvPr>
        </p:nvPicPr>
        <p:blipFill rotWithShape="1">
          <a:blip r:embed="rId3">
            <a:alphaModFix/>
          </a:blip>
          <a:srcRect b="19415" l="0" r="0" t="19416"/>
          <a:stretch/>
        </p:blipFill>
        <p:spPr>
          <a:xfrm>
            <a:off x="3389084" y="1524001"/>
            <a:ext cx="2365830" cy="1447800"/>
          </a:xfrm>
          <a:prstGeom prst="rect">
            <a:avLst/>
          </a:prstGeom>
          <a:noFill/>
          <a:ln>
            <a:noFill/>
          </a:ln>
        </p:spPr>
      </p:pic>
      <p:pic>
        <p:nvPicPr>
          <p:cNvPr id="385" name="Google Shape;385;p43"/>
          <p:cNvPicPr preferRelativeResize="0"/>
          <p:nvPr>
            <p:ph idx="2" type="pic"/>
          </p:nvPr>
        </p:nvPicPr>
        <p:blipFill rotWithShape="1">
          <a:blip r:embed="rId3">
            <a:alphaModFix/>
          </a:blip>
          <a:srcRect b="19401" l="0" r="0" t="19401"/>
          <a:stretch/>
        </p:blipFill>
        <p:spPr>
          <a:xfrm>
            <a:off x="5754914" y="1524001"/>
            <a:ext cx="2365830" cy="1447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44"/>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Creative Portfolio</a:t>
            </a:r>
            <a:endParaRPr sz="1100"/>
          </a:p>
        </p:txBody>
      </p:sp>
      <p:sp>
        <p:nvSpPr>
          <p:cNvPr id="392" name="Google Shape;392;p44"/>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393" name="Google Shape;393;p4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394" name="Google Shape;394;p44"/>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95" name="Google Shape;395;p44"/>
          <p:cNvPicPr preferRelativeResize="0"/>
          <p:nvPr>
            <p:ph idx="7" type="pic"/>
          </p:nvPr>
        </p:nvPicPr>
        <p:blipFill rotWithShape="1">
          <a:blip r:embed="rId3">
            <a:alphaModFix/>
          </a:blip>
          <a:srcRect b="19401" l="0" r="0" t="19401"/>
          <a:stretch/>
        </p:blipFill>
        <p:spPr>
          <a:xfrm>
            <a:off x="1023253" y="1524001"/>
            <a:ext cx="2365830" cy="1447800"/>
          </a:xfrm>
          <a:prstGeom prst="rect">
            <a:avLst/>
          </a:prstGeom>
          <a:noFill/>
          <a:ln>
            <a:noFill/>
          </a:ln>
        </p:spPr>
      </p:pic>
      <p:pic>
        <p:nvPicPr>
          <p:cNvPr id="396" name="Google Shape;396;p44"/>
          <p:cNvPicPr preferRelativeResize="0"/>
          <p:nvPr>
            <p:ph idx="4" type="pic"/>
          </p:nvPr>
        </p:nvPicPr>
        <p:blipFill rotWithShape="1">
          <a:blip r:embed="rId3">
            <a:alphaModFix/>
          </a:blip>
          <a:srcRect b="19415" l="0" r="0" t="19416"/>
          <a:stretch/>
        </p:blipFill>
        <p:spPr>
          <a:xfrm>
            <a:off x="3389084" y="1524001"/>
            <a:ext cx="2365830" cy="1447800"/>
          </a:xfrm>
          <a:prstGeom prst="rect">
            <a:avLst/>
          </a:prstGeom>
          <a:noFill/>
          <a:ln>
            <a:noFill/>
          </a:ln>
        </p:spPr>
      </p:pic>
      <p:pic>
        <p:nvPicPr>
          <p:cNvPr id="397" name="Google Shape;397;p44"/>
          <p:cNvPicPr preferRelativeResize="0"/>
          <p:nvPr>
            <p:ph idx="3" type="pic"/>
          </p:nvPr>
        </p:nvPicPr>
        <p:blipFill rotWithShape="1">
          <a:blip r:embed="rId3">
            <a:alphaModFix/>
          </a:blip>
          <a:srcRect b="19401" l="0" r="0" t="19401"/>
          <a:stretch/>
        </p:blipFill>
        <p:spPr>
          <a:xfrm>
            <a:off x="5754914" y="1524001"/>
            <a:ext cx="2365830" cy="1447800"/>
          </a:xfrm>
          <a:prstGeom prst="rect">
            <a:avLst/>
          </a:prstGeom>
          <a:noFill/>
          <a:ln>
            <a:noFill/>
          </a:ln>
        </p:spPr>
      </p:pic>
      <p:pic>
        <p:nvPicPr>
          <p:cNvPr id="398" name="Google Shape;398;p44"/>
          <p:cNvPicPr preferRelativeResize="0"/>
          <p:nvPr>
            <p:ph idx="2" type="pic"/>
          </p:nvPr>
        </p:nvPicPr>
        <p:blipFill rotWithShape="1">
          <a:blip r:embed="rId3">
            <a:alphaModFix/>
          </a:blip>
          <a:srcRect b="19401" l="0" r="0" t="19401"/>
          <a:stretch/>
        </p:blipFill>
        <p:spPr>
          <a:xfrm>
            <a:off x="5754914" y="2971801"/>
            <a:ext cx="2365830" cy="1447800"/>
          </a:xfrm>
          <a:prstGeom prst="rect">
            <a:avLst/>
          </a:prstGeom>
          <a:noFill/>
          <a:ln>
            <a:noFill/>
          </a:ln>
        </p:spPr>
      </p:pic>
      <p:pic>
        <p:nvPicPr>
          <p:cNvPr id="399" name="Google Shape;399;p44"/>
          <p:cNvPicPr preferRelativeResize="0"/>
          <p:nvPr>
            <p:ph idx="5" type="pic"/>
          </p:nvPr>
        </p:nvPicPr>
        <p:blipFill rotWithShape="1">
          <a:blip r:embed="rId3">
            <a:alphaModFix/>
          </a:blip>
          <a:srcRect b="19415" l="0" r="0" t="19416"/>
          <a:stretch/>
        </p:blipFill>
        <p:spPr>
          <a:xfrm>
            <a:off x="3389084" y="2971801"/>
            <a:ext cx="2365830" cy="1447800"/>
          </a:xfrm>
          <a:prstGeom prst="rect">
            <a:avLst/>
          </a:prstGeom>
          <a:noFill/>
          <a:ln>
            <a:noFill/>
          </a:ln>
        </p:spPr>
      </p:pic>
      <p:pic>
        <p:nvPicPr>
          <p:cNvPr id="400" name="Google Shape;400;p44"/>
          <p:cNvPicPr preferRelativeResize="0"/>
          <p:nvPr>
            <p:ph idx="6" type="pic"/>
          </p:nvPr>
        </p:nvPicPr>
        <p:blipFill rotWithShape="1">
          <a:blip r:embed="rId3">
            <a:alphaModFix/>
          </a:blip>
          <a:srcRect b="19401" l="0" r="0" t="19401"/>
          <a:stretch/>
        </p:blipFill>
        <p:spPr>
          <a:xfrm>
            <a:off x="1023253" y="2971801"/>
            <a:ext cx="2365830" cy="1447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4" name="Shape 404"/>
        <p:cNvGrpSpPr/>
        <p:nvPr/>
      </p:nvGrpSpPr>
      <p:grpSpPr>
        <a:xfrm>
          <a:off x="0" y="0"/>
          <a:ext cx="0" cy="0"/>
          <a:chOff x="0" y="0"/>
          <a:chExt cx="0" cy="0"/>
        </a:xfrm>
      </p:grpSpPr>
      <p:sp>
        <p:nvSpPr>
          <p:cNvPr id="405" name="Google Shape;405;p45"/>
          <p:cNvSpPr/>
          <p:nvPr/>
        </p:nvSpPr>
        <p:spPr>
          <a:xfrm>
            <a:off x="0" y="1372010"/>
            <a:ext cx="9144000" cy="239948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6" name="Google Shape;406;p45"/>
          <p:cNvSpPr txBox="1"/>
          <p:nvPr>
            <p:ph idx="10" type="dt"/>
          </p:nvPr>
        </p:nvSpPr>
        <p:spPr>
          <a:xfrm>
            <a:off x="0" y="4767263"/>
            <a:ext cx="1156097" cy="27384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rgbClr val="171616"/>
                </a:solidFill>
                <a:latin typeface="Calibri"/>
                <a:ea typeface="Calibri"/>
                <a:cs typeface="Calibri"/>
                <a:sym typeface="Calibri"/>
              </a:rPr>
              <a:t>www.website.com</a:t>
            </a:r>
            <a:endParaRPr sz="1100"/>
          </a:p>
        </p:txBody>
      </p:sp>
      <p:grpSp>
        <p:nvGrpSpPr>
          <p:cNvPr id="407" name="Google Shape;407;p45"/>
          <p:cNvGrpSpPr/>
          <p:nvPr/>
        </p:nvGrpSpPr>
        <p:grpSpPr>
          <a:xfrm>
            <a:off x="2412629" y="1933727"/>
            <a:ext cx="4318741" cy="1276047"/>
            <a:chOff x="3216839" y="2750423"/>
            <a:chExt cx="5758322" cy="1701396"/>
          </a:xfrm>
        </p:grpSpPr>
        <p:sp>
          <p:nvSpPr>
            <p:cNvPr id="408" name="Google Shape;408;p45"/>
            <p:cNvSpPr txBox="1"/>
            <p:nvPr/>
          </p:nvSpPr>
          <p:spPr>
            <a:xfrm>
              <a:off x="3873501" y="3897821"/>
              <a:ext cx="4445000"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Open Sans"/>
                  <a:ea typeface="Open Sans"/>
                  <a:cs typeface="Open Sans"/>
                  <a:sym typeface="Open Sans"/>
                </a:rPr>
                <a:t>PAGE BREAK</a:t>
              </a:r>
              <a:endParaRPr b="1" sz="1400">
                <a:solidFill>
                  <a:schemeClr val="dk1"/>
                </a:solidFill>
                <a:latin typeface="Open Sans Light"/>
                <a:ea typeface="Open Sans Light"/>
                <a:cs typeface="Open Sans Light"/>
                <a:sym typeface="Open Sans Light"/>
              </a:endParaRPr>
            </a:p>
          </p:txBody>
        </p:sp>
        <p:grpSp>
          <p:nvGrpSpPr>
            <p:cNvPr id="409" name="Google Shape;409;p45"/>
            <p:cNvGrpSpPr/>
            <p:nvPr/>
          </p:nvGrpSpPr>
          <p:grpSpPr>
            <a:xfrm>
              <a:off x="3216839" y="2750423"/>
              <a:ext cx="5758322" cy="814174"/>
              <a:chOff x="3216839" y="2750423"/>
              <a:chExt cx="5758322" cy="814174"/>
            </a:xfrm>
          </p:grpSpPr>
          <p:sp>
            <p:nvSpPr>
              <p:cNvPr id="410" name="Google Shape;410;p45"/>
              <p:cNvSpPr/>
              <p:nvPr/>
            </p:nvSpPr>
            <p:spPr>
              <a:xfrm>
                <a:off x="3216839" y="3503637"/>
                <a:ext cx="1943100" cy="6096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1" name="Google Shape;411;p45"/>
              <p:cNvSpPr/>
              <p:nvPr/>
            </p:nvSpPr>
            <p:spPr>
              <a:xfrm>
                <a:off x="7032061" y="3503637"/>
                <a:ext cx="1943100" cy="6096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12" name="Google Shape;412;p45"/>
              <p:cNvGrpSpPr/>
              <p:nvPr/>
            </p:nvGrpSpPr>
            <p:grpSpPr>
              <a:xfrm>
                <a:off x="5487214" y="2750423"/>
                <a:ext cx="1217572" cy="814174"/>
                <a:chOff x="3562350" y="960437"/>
                <a:chExt cx="4978400" cy="3328988"/>
              </a:xfrm>
            </p:grpSpPr>
            <p:sp>
              <p:nvSpPr>
                <p:cNvPr id="413" name="Google Shape;413;p45"/>
                <p:cNvSpPr/>
                <p:nvPr/>
              </p:nvSpPr>
              <p:spPr>
                <a:xfrm>
                  <a:off x="5961063" y="1103312"/>
                  <a:ext cx="549275" cy="593725"/>
                </a:xfrm>
                <a:custGeom>
                  <a:rect b="b" l="l" r="r" t="t"/>
                  <a:pathLst>
                    <a:path extrusionOk="0" h="196" w="181">
                      <a:moveTo>
                        <a:pt x="162" y="0"/>
                      </a:moveTo>
                      <a:cubicBezTo>
                        <a:pt x="160" y="10"/>
                        <a:pt x="160" y="33"/>
                        <a:pt x="143" y="55"/>
                      </a:cubicBezTo>
                      <a:cubicBezTo>
                        <a:pt x="124" y="75"/>
                        <a:pt x="116" y="77"/>
                        <a:pt x="93" y="87"/>
                      </a:cubicBezTo>
                      <a:cubicBezTo>
                        <a:pt x="75" y="93"/>
                        <a:pt x="44" y="101"/>
                        <a:pt x="22" y="127"/>
                      </a:cubicBezTo>
                      <a:cubicBezTo>
                        <a:pt x="2" y="150"/>
                        <a:pt x="0" y="182"/>
                        <a:pt x="7" y="196"/>
                      </a:cubicBezTo>
                      <a:cubicBezTo>
                        <a:pt x="14" y="175"/>
                        <a:pt x="33" y="156"/>
                        <a:pt x="44" y="151"/>
                      </a:cubicBezTo>
                      <a:cubicBezTo>
                        <a:pt x="70" y="136"/>
                        <a:pt x="84" y="135"/>
                        <a:pt x="106" y="128"/>
                      </a:cubicBezTo>
                      <a:cubicBezTo>
                        <a:pt x="136" y="116"/>
                        <a:pt x="158" y="102"/>
                        <a:pt x="172" y="70"/>
                      </a:cubicBezTo>
                      <a:cubicBezTo>
                        <a:pt x="181" y="49"/>
                        <a:pt x="176" y="17"/>
                        <a:pt x="162" y="0"/>
                      </a:cubicBezTo>
                      <a:close/>
                      <a:moveTo>
                        <a:pt x="162" y="0"/>
                      </a:moveTo>
                      <a:cubicBezTo>
                        <a:pt x="162" y="0"/>
                        <a:pt x="162" y="0"/>
                        <a:pt x="162"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4" name="Google Shape;414;p45"/>
                <p:cNvSpPr/>
                <p:nvPr/>
              </p:nvSpPr>
              <p:spPr>
                <a:xfrm>
                  <a:off x="5054600" y="2449512"/>
                  <a:ext cx="1903413" cy="1816100"/>
                </a:xfrm>
                <a:custGeom>
                  <a:rect b="b" l="l" r="r" t="t"/>
                  <a:pathLst>
                    <a:path extrusionOk="0" h="599" w="626">
                      <a:moveTo>
                        <a:pt x="573" y="155"/>
                      </a:moveTo>
                      <a:cubicBezTo>
                        <a:pt x="496" y="155"/>
                        <a:pt x="496" y="155"/>
                        <a:pt x="496" y="155"/>
                      </a:cubicBezTo>
                      <a:cubicBezTo>
                        <a:pt x="496" y="139"/>
                        <a:pt x="496" y="139"/>
                        <a:pt x="496" y="139"/>
                      </a:cubicBezTo>
                      <a:cubicBezTo>
                        <a:pt x="528" y="139"/>
                        <a:pt x="554" y="113"/>
                        <a:pt x="554" y="81"/>
                      </a:cubicBezTo>
                      <a:cubicBezTo>
                        <a:pt x="554" y="49"/>
                        <a:pt x="528" y="23"/>
                        <a:pt x="496" y="23"/>
                      </a:cubicBezTo>
                      <a:cubicBezTo>
                        <a:pt x="496" y="14"/>
                        <a:pt x="496" y="14"/>
                        <a:pt x="496" y="14"/>
                      </a:cubicBezTo>
                      <a:cubicBezTo>
                        <a:pt x="496" y="6"/>
                        <a:pt x="489" y="0"/>
                        <a:pt x="481" y="0"/>
                      </a:cubicBezTo>
                      <a:cubicBezTo>
                        <a:pt x="366" y="0"/>
                        <a:pt x="366" y="0"/>
                        <a:pt x="366" y="0"/>
                      </a:cubicBezTo>
                      <a:cubicBezTo>
                        <a:pt x="358" y="0"/>
                        <a:pt x="352" y="6"/>
                        <a:pt x="352" y="14"/>
                      </a:cubicBezTo>
                      <a:cubicBezTo>
                        <a:pt x="352" y="155"/>
                        <a:pt x="352" y="155"/>
                        <a:pt x="352" y="155"/>
                      </a:cubicBezTo>
                      <a:cubicBezTo>
                        <a:pt x="53" y="155"/>
                        <a:pt x="53" y="155"/>
                        <a:pt x="53" y="155"/>
                      </a:cubicBezTo>
                      <a:cubicBezTo>
                        <a:pt x="24" y="155"/>
                        <a:pt x="0" y="179"/>
                        <a:pt x="0" y="208"/>
                      </a:cubicBezTo>
                      <a:cubicBezTo>
                        <a:pt x="0" y="238"/>
                        <a:pt x="24" y="262"/>
                        <a:pt x="53" y="262"/>
                      </a:cubicBezTo>
                      <a:cubicBezTo>
                        <a:pt x="272" y="262"/>
                        <a:pt x="272" y="262"/>
                        <a:pt x="272" y="262"/>
                      </a:cubicBezTo>
                      <a:cubicBezTo>
                        <a:pt x="272" y="517"/>
                        <a:pt x="272" y="517"/>
                        <a:pt x="272" y="517"/>
                      </a:cubicBezTo>
                      <a:cubicBezTo>
                        <a:pt x="228" y="517"/>
                        <a:pt x="228" y="517"/>
                        <a:pt x="228" y="517"/>
                      </a:cubicBezTo>
                      <a:cubicBezTo>
                        <a:pt x="206" y="517"/>
                        <a:pt x="188" y="536"/>
                        <a:pt x="188" y="558"/>
                      </a:cubicBezTo>
                      <a:cubicBezTo>
                        <a:pt x="188" y="581"/>
                        <a:pt x="206" y="599"/>
                        <a:pt x="228" y="599"/>
                      </a:cubicBezTo>
                      <a:cubicBezTo>
                        <a:pt x="397" y="599"/>
                        <a:pt x="397" y="599"/>
                        <a:pt x="397" y="599"/>
                      </a:cubicBezTo>
                      <a:cubicBezTo>
                        <a:pt x="420" y="599"/>
                        <a:pt x="438" y="581"/>
                        <a:pt x="438" y="558"/>
                      </a:cubicBezTo>
                      <a:cubicBezTo>
                        <a:pt x="438" y="536"/>
                        <a:pt x="420" y="517"/>
                        <a:pt x="397" y="517"/>
                      </a:cubicBezTo>
                      <a:cubicBezTo>
                        <a:pt x="354" y="517"/>
                        <a:pt x="354" y="517"/>
                        <a:pt x="354" y="517"/>
                      </a:cubicBezTo>
                      <a:cubicBezTo>
                        <a:pt x="354" y="262"/>
                        <a:pt x="354" y="262"/>
                        <a:pt x="354" y="262"/>
                      </a:cubicBezTo>
                      <a:cubicBezTo>
                        <a:pt x="573" y="262"/>
                        <a:pt x="573" y="262"/>
                        <a:pt x="573" y="262"/>
                      </a:cubicBezTo>
                      <a:cubicBezTo>
                        <a:pt x="602" y="262"/>
                        <a:pt x="626" y="238"/>
                        <a:pt x="626" y="208"/>
                      </a:cubicBezTo>
                      <a:cubicBezTo>
                        <a:pt x="626" y="179"/>
                        <a:pt x="602" y="155"/>
                        <a:pt x="573" y="155"/>
                      </a:cubicBezTo>
                      <a:close/>
                      <a:moveTo>
                        <a:pt x="496" y="62"/>
                      </a:moveTo>
                      <a:cubicBezTo>
                        <a:pt x="506" y="62"/>
                        <a:pt x="515" y="70"/>
                        <a:pt x="515" y="81"/>
                      </a:cubicBezTo>
                      <a:cubicBezTo>
                        <a:pt x="515" y="91"/>
                        <a:pt x="506" y="99"/>
                        <a:pt x="496" y="99"/>
                      </a:cubicBezTo>
                      <a:lnTo>
                        <a:pt x="496" y="62"/>
                      </a:lnTo>
                      <a:close/>
                      <a:moveTo>
                        <a:pt x="496" y="62"/>
                      </a:moveTo>
                      <a:cubicBezTo>
                        <a:pt x="496" y="62"/>
                        <a:pt x="496" y="62"/>
                        <a:pt x="496" y="6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5" name="Google Shape;415;p45"/>
                <p:cNvSpPr/>
                <p:nvPr/>
              </p:nvSpPr>
              <p:spPr>
                <a:xfrm>
                  <a:off x="3562350" y="1766887"/>
                  <a:ext cx="2508250" cy="2522538"/>
                </a:xfrm>
                <a:custGeom>
                  <a:rect b="b" l="l" r="r" t="t"/>
                  <a:pathLst>
                    <a:path extrusionOk="0" h="832" w="825">
                      <a:moveTo>
                        <a:pt x="823" y="39"/>
                      </a:moveTo>
                      <a:cubicBezTo>
                        <a:pt x="821" y="24"/>
                        <a:pt x="808" y="14"/>
                        <a:pt x="793" y="15"/>
                      </a:cubicBezTo>
                      <a:cubicBezTo>
                        <a:pt x="745" y="22"/>
                        <a:pt x="711" y="26"/>
                        <a:pt x="654" y="33"/>
                      </a:cubicBezTo>
                      <a:cubicBezTo>
                        <a:pt x="639" y="25"/>
                        <a:pt x="619" y="25"/>
                        <a:pt x="603" y="35"/>
                      </a:cubicBezTo>
                      <a:cubicBezTo>
                        <a:pt x="464" y="120"/>
                        <a:pt x="464" y="120"/>
                        <a:pt x="464" y="120"/>
                      </a:cubicBezTo>
                      <a:cubicBezTo>
                        <a:pt x="321" y="54"/>
                        <a:pt x="321" y="54"/>
                        <a:pt x="321" y="54"/>
                      </a:cubicBezTo>
                      <a:cubicBezTo>
                        <a:pt x="397" y="66"/>
                        <a:pt x="397" y="66"/>
                        <a:pt x="397" y="66"/>
                      </a:cubicBezTo>
                      <a:cubicBezTo>
                        <a:pt x="388" y="56"/>
                        <a:pt x="377" y="49"/>
                        <a:pt x="363" y="45"/>
                      </a:cubicBezTo>
                      <a:cubicBezTo>
                        <a:pt x="247" y="11"/>
                        <a:pt x="247" y="11"/>
                        <a:pt x="247" y="11"/>
                      </a:cubicBezTo>
                      <a:cubicBezTo>
                        <a:pt x="207" y="0"/>
                        <a:pt x="165" y="25"/>
                        <a:pt x="157" y="66"/>
                      </a:cubicBezTo>
                      <a:cubicBezTo>
                        <a:pt x="87" y="412"/>
                        <a:pt x="87" y="412"/>
                        <a:pt x="87" y="412"/>
                      </a:cubicBezTo>
                      <a:cubicBezTo>
                        <a:pt x="83" y="432"/>
                        <a:pt x="89" y="454"/>
                        <a:pt x="105" y="469"/>
                      </a:cubicBezTo>
                      <a:cubicBezTo>
                        <a:pt x="41" y="469"/>
                        <a:pt x="41" y="469"/>
                        <a:pt x="41" y="469"/>
                      </a:cubicBezTo>
                      <a:cubicBezTo>
                        <a:pt x="18" y="469"/>
                        <a:pt x="0" y="487"/>
                        <a:pt x="0" y="510"/>
                      </a:cubicBezTo>
                      <a:cubicBezTo>
                        <a:pt x="0" y="783"/>
                        <a:pt x="0" y="783"/>
                        <a:pt x="0" y="783"/>
                      </a:cubicBezTo>
                      <a:cubicBezTo>
                        <a:pt x="0" y="806"/>
                        <a:pt x="18" y="824"/>
                        <a:pt x="41" y="824"/>
                      </a:cubicBezTo>
                      <a:cubicBezTo>
                        <a:pt x="63" y="824"/>
                        <a:pt x="82" y="806"/>
                        <a:pt x="82" y="783"/>
                      </a:cubicBezTo>
                      <a:cubicBezTo>
                        <a:pt x="82" y="550"/>
                        <a:pt x="82" y="550"/>
                        <a:pt x="82" y="550"/>
                      </a:cubicBezTo>
                      <a:cubicBezTo>
                        <a:pt x="270" y="550"/>
                        <a:pt x="270" y="550"/>
                        <a:pt x="270" y="550"/>
                      </a:cubicBezTo>
                      <a:cubicBezTo>
                        <a:pt x="270" y="783"/>
                        <a:pt x="270" y="783"/>
                        <a:pt x="270" y="783"/>
                      </a:cubicBezTo>
                      <a:cubicBezTo>
                        <a:pt x="270" y="806"/>
                        <a:pt x="288" y="824"/>
                        <a:pt x="310" y="824"/>
                      </a:cubicBezTo>
                      <a:cubicBezTo>
                        <a:pt x="333" y="824"/>
                        <a:pt x="351" y="806"/>
                        <a:pt x="351" y="783"/>
                      </a:cubicBezTo>
                      <a:cubicBezTo>
                        <a:pt x="351" y="543"/>
                        <a:pt x="351" y="543"/>
                        <a:pt x="351" y="543"/>
                      </a:cubicBezTo>
                      <a:cubicBezTo>
                        <a:pt x="437" y="783"/>
                        <a:pt x="437" y="783"/>
                        <a:pt x="437" y="783"/>
                      </a:cubicBezTo>
                      <a:cubicBezTo>
                        <a:pt x="448" y="815"/>
                        <a:pt x="483" y="832"/>
                        <a:pt x="515" y="820"/>
                      </a:cubicBezTo>
                      <a:cubicBezTo>
                        <a:pt x="547" y="809"/>
                        <a:pt x="564" y="774"/>
                        <a:pt x="553" y="742"/>
                      </a:cubicBezTo>
                      <a:cubicBezTo>
                        <a:pt x="442" y="432"/>
                        <a:pt x="442" y="432"/>
                        <a:pt x="442" y="432"/>
                      </a:cubicBezTo>
                      <a:cubicBezTo>
                        <a:pt x="436" y="414"/>
                        <a:pt x="421" y="400"/>
                        <a:pt x="403" y="394"/>
                      </a:cubicBezTo>
                      <a:cubicBezTo>
                        <a:pt x="343" y="375"/>
                        <a:pt x="343" y="375"/>
                        <a:pt x="343" y="375"/>
                      </a:cubicBezTo>
                      <a:cubicBezTo>
                        <a:pt x="382" y="237"/>
                        <a:pt x="382" y="237"/>
                        <a:pt x="382" y="237"/>
                      </a:cubicBezTo>
                      <a:cubicBezTo>
                        <a:pt x="278" y="147"/>
                        <a:pt x="278" y="147"/>
                        <a:pt x="278" y="147"/>
                      </a:cubicBezTo>
                      <a:cubicBezTo>
                        <a:pt x="446" y="225"/>
                        <a:pt x="446" y="225"/>
                        <a:pt x="446" y="225"/>
                      </a:cubicBezTo>
                      <a:cubicBezTo>
                        <a:pt x="461" y="232"/>
                        <a:pt x="479" y="231"/>
                        <a:pt x="494" y="222"/>
                      </a:cubicBezTo>
                      <a:cubicBezTo>
                        <a:pt x="657" y="122"/>
                        <a:pt x="657" y="122"/>
                        <a:pt x="657" y="122"/>
                      </a:cubicBezTo>
                      <a:cubicBezTo>
                        <a:pt x="671" y="113"/>
                        <a:pt x="679" y="99"/>
                        <a:pt x="681" y="84"/>
                      </a:cubicBezTo>
                      <a:cubicBezTo>
                        <a:pt x="730" y="77"/>
                        <a:pt x="755" y="74"/>
                        <a:pt x="800" y="69"/>
                      </a:cubicBezTo>
                      <a:cubicBezTo>
                        <a:pt x="814" y="67"/>
                        <a:pt x="825" y="53"/>
                        <a:pt x="823" y="39"/>
                      </a:cubicBezTo>
                      <a:close/>
                      <a:moveTo>
                        <a:pt x="823" y="39"/>
                      </a:moveTo>
                      <a:cubicBezTo>
                        <a:pt x="823" y="39"/>
                        <a:pt x="823" y="39"/>
                        <a:pt x="823" y="3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6" name="Google Shape;416;p45"/>
                <p:cNvSpPr/>
                <p:nvPr/>
              </p:nvSpPr>
              <p:spPr>
                <a:xfrm>
                  <a:off x="4340225" y="1079500"/>
                  <a:ext cx="641350" cy="642938"/>
                </a:xfrm>
                <a:custGeom>
                  <a:rect b="b" l="l" r="r" t="t"/>
                  <a:pathLst>
                    <a:path extrusionOk="0" h="212" w="211">
                      <a:moveTo>
                        <a:pt x="211" y="106"/>
                      </a:moveTo>
                      <a:cubicBezTo>
                        <a:pt x="211" y="164"/>
                        <a:pt x="164" y="212"/>
                        <a:pt x="106" y="212"/>
                      </a:cubicBezTo>
                      <a:cubicBezTo>
                        <a:pt x="47" y="212"/>
                        <a:pt x="0" y="164"/>
                        <a:pt x="0" y="106"/>
                      </a:cubicBezTo>
                      <a:cubicBezTo>
                        <a:pt x="0" y="48"/>
                        <a:pt x="47" y="0"/>
                        <a:pt x="106" y="0"/>
                      </a:cubicBezTo>
                      <a:cubicBezTo>
                        <a:pt x="164" y="0"/>
                        <a:pt x="211" y="48"/>
                        <a:pt x="211" y="106"/>
                      </a:cubicBezTo>
                      <a:close/>
                      <a:moveTo>
                        <a:pt x="211" y="106"/>
                      </a:moveTo>
                      <a:cubicBezTo>
                        <a:pt x="211" y="106"/>
                        <a:pt x="211" y="106"/>
                        <a:pt x="211" y="10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7" name="Google Shape;417;p45"/>
                <p:cNvSpPr/>
                <p:nvPr/>
              </p:nvSpPr>
              <p:spPr>
                <a:xfrm>
                  <a:off x="7450138" y="960437"/>
                  <a:ext cx="641350" cy="642938"/>
                </a:xfrm>
                <a:custGeom>
                  <a:rect b="b" l="l" r="r" t="t"/>
                  <a:pathLst>
                    <a:path extrusionOk="0" h="212" w="211">
                      <a:moveTo>
                        <a:pt x="211" y="106"/>
                      </a:moveTo>
                      <a:cubicBezTo>
                        <a:pt x="211" y="164"/>
                        <a:pt x="164" y="212"/>
                        <a:pt x="105" y="212"/>
                      </a:cubicBezTo>
                      <a:cubicBezTo>
                        <a:pt x="47" y="212"/>
                        <a:pt x="0" y="164"/>
                        <a:pt x="0" y="106"/>
                      </a:cubicBezTo>
                      <a:cubicBezTo>
                        <a:pt x="0" y="48"/>
                        <a:pt x="47" y="0"/>
                        <a:pt x="105" y="0"/>
                      </a:cubicBezTo>
                      <a:cubicBezTo>
                        <a:pt x="164" y="0"/>
                        <a:pt x="211" y="48"/>
                        <a:pt x="211" y="106"/>
                      </a:cubicBezTo>
                      <a:close/>
                      <a:moveTo>
                        <a:pt x="211" y="106"/>
                      </a:moveTo>
                      <a:cubicBezTo>
                        <a:pt x="211" y="106"/>
                        <a:pt x="211" y="106"/>
                        <a:pt x="211" y="10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8" name="Google Shape;418;p45"/>
                <p:cNvSpPr/>
                <p:nvPr/>
              </p:nvSpPr>
              <p:spPr>
                <a:xfrm>
                  <a:off x="6826250" y="1733550"/>
                  <a:ext cx="1714500" cy="2555875"/>
                </a:xfrm>
                <a:custGeom>
                  <a:rect b="b" l="l" r="r" t="t"/>
                  <a:pathLst>
                    <a:path extrusionOk="0" h="843" w="564">
                      <a:moveTo>
                        <a:pt x="523" y="480"/>
                      </a:moveTo>
                      <a:cubicBezTo>
                        <a:pt x="445" y="480"/>
                        <a:pt x="445" y="480"/>
                        <a:pt x="445" y="480"/>
                      </a:cubicBezTo>
                      <a:cubicBezTo>
                        <a:pt x="464" y="468"/>
                        <a:pt x="474" y="448"/>
                        <a:pt x="474" y="428"/>
                      </a:cubicBezTo>
                      <a:cubicBezTo>
                        <a:pt x="474" y="75"/>
                        <a:pt x="474" y="75"/>
                        <a:pt x="474" y="75"/>
                      </a:cubicBezTo>
                      <a:cubicBezTo>
                        <a:pt x="474" y="33"/>
                        <a:pt x="438" y="0"/>
                        <a:pt x="397" y="4"/>
                      </a:cubicBezTo>
                      <a:cubicBezTo>
                        <a:pt x="276" y="13"/>
                        <a:pt x="276" y="13"/>
                        <a:pt x="276" y="13"/>
                      </a:cubicBezTo>
                      <a:cubicBezTo>
                        <a:pt x="237" y="16"/>
                        <a:pt x="207" y="51"/>
                        <a:pt x="211" y="90"/>
                      </a:cubicBezTo>
                      <a:cubicBezTo>
                        <a:pt x="216" y="162"/>
                        <a:pt x="216" y="162"/>
                        <a:pt x="216" y="162"/>
                      </a:cubicBezTo>
                      <a:cubicBezTo>
                        <a:pt x="316" y="75"/>
                        <a:pt x="316" y="75"/>
                        <a:pt x="316" y="75"/>
                      </a:cubicBezTo>
                      <a:cubicBezTo>
                        <a:pt x="231" y="207"/>
                        <a:pt x="231" y="207"/>
                        <a:pt x="231" y="207"/>
                      </a:cubicBezTo>
                      <a:cubicBezTo>
                        <a:pt x="67" y="209"/>
                        <a:pt x="67" y="209"/>
                        <a:pt x="67" y="209"/>
                      </a:cubicBezTo>
                      <a:cubicBezTo>
                        <a:pt x="39" y="209"/>
                        <a:pt x="16" y="233"/>
                        <a:pt x="17" y="261"/>
                      </a:cubicBezTo>
                      <a:cubicBezTo>
                        <a:pt x="17" y="289"/>
                        <a:pt x="40" y="311"/>
                        <a:pt x="68" y="311"/>
                      </a:cubicBezTo>
                      <a:cubicBezTo>
                        <a:pt x="68" y="311"/>
                        <a:pt x="68" y="311"/>
                        <a:pt x="68" y="311"/>
                      </a:cubicBezTo>
                      <a:cubicBezTo>
                        <a:pt x="260" y="308"/>
                        <a:pt x="260" y="308"/>
                        <a:pt x="260" y="308"/>
                      </a:cubicBezTo>
                      <a:cubicBezTo>
                        <a:pt x="277" y="308"/>
                        <a:pt x="293" y="299"/>
                        <a:pt x="302" y="285"/>
                      </a:cubicBezTo>
                      <a:cubicBezTo>
                        <a:pt x="402" y="130"/>
                        <a:pt x="402" y="130"/>
                        <a:pt x="402" y="130"/>
                      </a:cubicBezTo>
                      <a:cubicBezTo>
                        <a:pt x="347" y="314"/>
                        <a:pt x="347" y="314"/>
                        <a:pt x="347" y="314"/>
                      </a:cubicBezTo>
                      <a:cubicBezTo>
                        <a:pt x="338" y="342"/>
                        <a:pt x="312" y="361"/>
                        <a:pt x="284" y="361"/>
                      </a:cubicBezTo>
                      <a:cubicBezTo>
                        <a:pt x="255" y="362"/>
                        <a:pt x="267" y="362"/>
                        <a:pt x="232" y="362"/>
                      </a:cubicBezTo>
                      <a:cubicBezTo>
                        <a:pt x="234" y="387"/>
                        <a:pt x="234" y="387"/>
                        <a:pt x="234" y="387"/>
                      </a:cubicBezTo>
                      <a:cubicBezTo>
                        <a:pt x="165" y="404"/>
                        <a:pt x="165" y="404"/>
                        <a:pt x="165" y="404"/>
                      </a:cubicBezTo>
                      <a:cubicBezTo>
                        <a:pt x="145" y="409"/>
                        <a:pt x="128" y="424"/>
                        <a:pt x="121" y="443"/>
                      </a:cubicBezTo>
                      <a:cubicBezTo>
                        <a:pt x="11" y="753"/>
                        <a:pt x="11" y="753"/>
                        <a:pt x="11" y="753"/>
                      </a:cubicBezTo>
                      <a:cubicBezTo>
                        <a:pt x="0" y="785"/>
                        <a:pt x="16" y="820"/>
                        <a:pt x="48" y="831"/>
                      </a:cubicBezTo>
                      <a:cubicBezTo>
                        <a:pt x="80" y="843"/>
                        <a:pt x="115" y="826"/>
                        <a:pt x="126" y="794"/>
                      </a:cubicBezTo>
                      <a:cubicBezTo>
                        <a:pt x="212" y="554"/>
                        <a:pt x="212" y="554"/>
                        <a:pt x="212" y="554"/>
                      </a:cubicBezTo>
                      <a:cubicBezTo>
                        <a:pt x="212" y="794"/>
                        <a:pt x="212" y="794"/>
                        <a:pt x="212" y="794"/>
                      </a:cubicBezTo>
                      <a:cubicBezTo>
                        <a:pt x="212" y="817"/>
                        <a:pt x="231" y="835"/>
                        <a:pt x="253" y="835"/>
                      </a:cubicBezTo>
                      <a:cubicBezTo>
                        <a:pt x="276" y="835"/>
                        <a:pt x="294" y="817"/>
                        <a:pt x="294" y="794"/>
                      </a:cubicBezTo>
                      <a:cubicBezTo>
                        <a:pt x="294" y="561"/>
                        <a:pt x="294" y="561"/>
                        <a:pt x="294" y="561"/>
                      </a:cubicBezTo>
                      <a:cubicBezTo>
                        <a:pt x="483" y="561"/>
                        <a:pt x="483" y="561"/>
                        <a:pt x="483" y="561"/>
                      </a:cubicBezTo>
                      <a:cubicBezTo>
                        <a:pt x="483" y="794"/>
                        <a:pt x="483" y="794"/>
                        <a:pt x="483" y="794"/>
                      </a:cubicBezTo>
                      <a:cubicBezTo>
                        <a:pt x="483" y="817"/>
                        <a:pt x="501" y="835"/>
                        <a:pt x="524" y="835"/>
                      </a:cubicBezTo>
                      <a:cubicBezTo>
                        <a:pt x="546" y="835"/>
                        <a:pt x="564" y="817"/>
                        <a:pt x="564" y="794"/>
                      </a:cubicBezTo>
                      <a:cubicBezTo>
                        <a:pt x="564" y="521"/>
                        <a:pt x="564" y="521"/>
                        <a:pt x="564" y="521"/>
                      </a:cubicBezTo>
                      <a:cubicBezTo>
                        <a:pt x="564" y="498"/>
                        <a:pt x="546" y="480"/>
                        <a:pt x="523" y="480"/>
                      </a:cubicBezTo>
                      <a:close/>
                      <a:moveTo>
                        <a:pt x="523" y="480"/>
                      </a:moveTo>
                      <a:cubicBezTo>
                        <a:pt x="523" y="480"/>
                        <a:pt x="523" y="480"/>
                        <a:pt x="523" y="48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sp>
        <p:nvSpPr>
          <p:cNvPr id="419" name="Google Shape;419;p45"/>
          <p:cNvSpPr/>
          <p:nvPr/>
        </p:nvSpPr>
        <p:spPr>
          <a:xfrm>
            <a:off x="0" y="3760774"/>
            <a:ext cx="9144000" cy="139701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0" name="Google Shape;420;p45"/>
          <p:cNvSpPr/>
          <p:nvPr/>
        </p:nvSpPr>
        <p:spPr>
          <a:xfrm>
            <a:off x="1393372" y="4229143"/>
            <a:ext cx="6357256" cy="331291"/>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900">
                <a:solidFill>
                  <a:srgbClr val="7F7F7F"/>
                </a:solidFill>
                <a:latin typeface="Open Sans Light"/>
                <a:ea typeface="Open Sans Light"/>
                <a:cs typeface="Open Sans Light"/>
                <a:sym typeface="Open Sans Light"/>
              </a:rPr>
              <a:t>This letterhead design is meant to project an image of professionalism and reliability By using simple alignments we have This letterhead design is meant to project an image of professionalism and reliability image of professionalism of the contributes to the aesthetics meant to project an image</a:t>
            </a:r>
            <a:endParaRPr sz="1100"/>
          </a:p>
        </p:txBody>
      </p:sp>
      <p:cxnSp>
        <p:nvCxnSpPr>
          <p:cNvPr id="421" name="Google Shape;421;p45"/>
          <p:cNvCxnSpPr/>
          <p:nvPr/>
        </p:nvCxnSpPr>
        <p:spPr>
          <a:xfrm>
            <a:off x="4572000" y="3760774"/>
            <a:ext cx="0" cy="239726"/>
          </a:xfrm>
          <a:prstGeom prst="straightConnector1">
            <a:avLst/>
          </a:prstGeom>
          <a:noFill/>
          <a:ln cap="flat" cmpd="sng" w="38100">
            <a:solidFill>
              <a:srgbClr val="262626"/>
            </a:solidFill>
            <a:prstDash val="solid"/>
            <a:miter lim="800000"/>
            <a:headEnd len="sm" w="sm" type="none"/>
            <a:tailEnd len="med" w="med" type="triangle"/>
          </a:ln>
        </p:spPr>
      </p:cxnSp>
      <p:pic>
        <p:nvPicPr>
          <p:cNvPr id="422" name="Google Shape;422;p45"/>
          <p:cNvPicPr preferRelativeResize="0"/>
          <p:nvPr>
            <p:ph idx="2" type="pic"/>
          </p:nvPr>
        </p:nvPicPr>
        <p:blipFill rotWithShape="1">
          <a:blip r:embed="rId3">
            <a:alphaModFix/>
          </a:blip>
          <a:srcRect b="42500" l="0" r="0" t="42500"/>
          <a:stretch/>
        </p:blipFill>
        <p:spPr>
          <a:xfrm>
            <a:off x="0" y="1"/>
            <a:ext cx="9144000" cy="137201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4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Company History</a:t>
            </a:r>
            <a:endParaRPr sz="1100"/>
          </a:p>
        </p:txBody>
      </p:sp>
      <p:sp>
        <p:nvSpPr>
          <p:cNvPr id="429" name="Google Shape;429;p46"/>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430" name="Google Shape;430;p4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431" name="Google Shape;431;p46"/>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32" name="Google Shape;432;p46"/>
          <p:cNvGrpSpPr/>
          <p:nvPr/>
        </p:nvGrpSpPr>
        <p:grpSpPr>
          <a:xfrm>
            <a:off x="4548038" y="3193295"/>
            <a:ext cx="3509460" cy="1193648"/>
            <a:chOff x="1680032" y="2693398"/>
            <a:chExt cx="3780641" cy="1285882"/>
          </a:xfrm>
        </p:grpSpPr>
        <p:sp>
          <p:nvSpPr>
            <p:cNvPr id="433" name="Google Shape;433;p46"/>
            <p:cNvSpPr/>
            <p:nvPr/>
          </p:nvSpPr>
          <p:spPr>
            <a:xfrm>
              <a:off x="1680032" y="3621937"/>
              <a:ext cx="3780641" cy="357343"/>
            </a:xfrm>
            <a:prstGeom prst="rect">
              <a:avLst/>
            </a:pr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34" name="Google Shape;434;p46"/>
            <p:cNvSpPr/>
            <p:nvPr/>
          </p:nvSpPr>
          <p:spPr>
            <a:xfrm>
              <a:off x="1680032" y="2915881"/>
              <a:ext cx="3780641" cy="357343"/>
            </a:xfrm>
            <a:prstGeom prst="rect">
              <a:avLst/>
            </a:pr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35" name="Google Shape;435;p46"/>
            <p:cNvSpPr/>
            <p:nvPr/>
          </p:nvSpPr>
          <p:spPr>
            <a:xfrm>
              <a:off x="1797605" y="2697010"/>
              <a:ext cx="970024" cy="19642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900">
                  <a:solidFill>
                    <a:schemeClr val="dk1"/>
                  </a:solidFill>
                  <a:latin typeface="Open Sans"/>
                  <a:ea typeface="Open Sans"/>
                  <a:cs typeface="Open Sans"/>
                  <a:sym typeface="Open Sans"/>
                </a:rPr>
                <a:t>LOREM IPSUM</a:t>
              </a:r>
              <a:endParaRPr sz="1100"/>
            </a:p>
          </p:txBody>
        </p:sp>
        <p:sp>
          <p:nvSpPr>
            <p:cNvPr id="436" name="Google Shape;436;p46"/>
            <p:cNvSpPr/>
            <p:nvPr/>
          </p:nvSpPr>
          <p:spPr>
            <a:xfrm>
              <a:off x="2999135" y="2693398"/>
              <a:ext cx="1212185" cy="203648"/>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900">
                  <a:solidFill>
                    <a:schemeClr val="dk1"/>
                  </a:solidFill>
                  <a:latin typeface="Open Sans"/>
                  <a:ea typeface="Open Sans"/>
                  <a:cs typeface="Open Sans"/>
                  <a:sym typeface="Open Sans"/>
                </a:rPr>
                <a:t>DOLOR SIT AMET</a:t>
              </a:r>
              <a:endParaRPr sz="1100"/>
            </a:p>
          </p:txBody>
        </p:sp>
        <p:grpSp>
          <p:nvGrpSpPr>
            <p:cNvPr id="437" name="Google Shape;437;p46"/>
            <p:cNvGrpSpPr/>
            <p:nvPr/>
          </p:nvGrpSpPr>
          <p:grpSpPr>
            <a:xfrm>
              <a:off x="2836165" y="2717640"/>
              <a:ext cx="1468374" cy="1261640"/>
              <a:chOff x="2810345" y="2717640"/>
              <a:chExt cx="1468374" cy="1261640"/>
            </a:xfrm>
          </p:grpSpPr>
          <p:cxnSp>
            <p:nvCxnSpPr>
              <p:cNvPr id="438" name="Google Shape;438;p46"/>
              <p:cNvCxnSpPr/>
              <p:nvPr/>
            </p:nvCxnSpPr>
            <p:spPr>
              <a:xfrm>
                <a:off x="2810345"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sm" w="sm" type="none"/>
                <a:tailEnd len="sm" w="sm" type="none"/>
              </a:ln>
            </p:spPr>
          </p:cxnSp>
          <p:cxnSp>
            <p:nvCxnSpPr>
              <p:cNvPr id="439" name="Google Shape;439;p46"/>
              <p:cNvCxnSpPr/>
              <p:nvPr/>
            </p:nvCxnSpPr>
            <p:spPr>
              <a:xfrm>
                <a:off x="4278719" y="2717640"/>
                <a:ext cx="0" cy="1261640"/>
              </a:xfrm>
              <a:prstGeom prst="straightConnector1">
                <a:avLst/>
              </a:prstGeom>
              <a:blipFill rotWithShape="1">
                <a:blip r:embed="rId3">
                  <a:alphaModFix/>
                </a:blip>
                <a:tile algn="tl" flip="none" tx="0" sx="100000" ty="0" sy="100000"/>
              </a:blipFill>
              <a:ln cap="flat" cmpd="sng" w="12700">
                <a:solidFill>
                  <a:srgbClr val="7F7F7F"/>
                </a:solidFill>
                <a:prstDash val="solid"/>
                <a:round/>
                <a:headEnd len="sm" w="sm" type="none"/>
                <a:tailEnd len="sm" w="sm" type="none"/>
              </a:ln>
            </p:spPr>
          </p:cxnSp>
        </p:grpSp>
        <p:sp>
          <p:nvSpPr>
            <p:cNvPr id="440" name="Google Shape;440;p46"/>
            <p:cNvSpPr/>
            <p:nvPr/>
          </p:nvSpPr>
          <p:spPr>
            <a:xfrm>
              <a:off x="4526183" y="2710558"/>
              <a:ext cx="576856" cy="169328"/>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900">
                  <a:solidFill>
                    <a:schemeClr val="dk1"/>
                  </a:solidFill>
                  <a:latin typeface="Open Sans"/>
                  <a:ea typeface="Open Sans"/>
                  <a:cs typeface="Open Sans"/>
                  <a:sym typeface="Open Sans"/>
                </a:rPr>
                <a:t>AMOUNT</a:t>
              </a:r>
              <a:endParaRPr sz="1100"/>
            </a:p>
          </p:txBody>
        </p:sp>
        <p:sp>
          <p:nvSpPr>
            <p:cNvPr id="441" name="Google Shape;441;p46"/>
            <p:cNvSpPr/>
            <p:nvPr/>
          </p:nvSpPr>
          <p:spPr>
            <a:xfrm>
              <a:off x="1801271" y="2849305"/>
              <a:ext cx="937729" cy="1069754"/>
            </a:xfrm>
            <a:prstGeom prst="rect">
              <a:avLst/>
            </a:prstGeom>
            <a:noFill/>
            <a:ln>
              <a:noFill/>
            </a:ln>
          </p:spPr>
          <p:txBody>
            <a:bodyPr anchorCtr="0" anchor="ctr" bIns="0" lIns="0" spcFirstLastPara="1" rIns="0" wrap="square" tIns="0">
              <a:noAutofit/>
            </a:bodyPr>
            <a:lstStyle/>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1100"/>
            </a:p>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a:t>
              </a:r>
              <a:endParaRPr sz="1100"/>
            </a:p>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p:txBody>
        </p:sp>
        <p:sp>
          <p:nvSpPr>
            <p:cNvPr id="442" name="Google Shape;442;p46"/>
            <p:cNvSpPr/>
            <p:nvPr/>
          </p:nvSpPr>
          <p:spPr>
            <a:xfrm>
              <a:off x="2999135" y="2849305"/>
              <a:ext cx="1056601" cy="1069754"/>
            </a:xfrm>
            <a:prstGeom prst="rect">
              <a:avLst/>
            </a:prstGeom>
            <a:noFill/>
            <a:ln>
              <a:noFill/>
            </a:ln>
          </p:spPr>
          <p:txBody>
            <a:bodyPr anchorCtr="0" anchor="ctr" bIns="0" lIns="0" spcFirstLastPara="1" rIns="0" wrap="square" tIns="0">
              <a:noAutofit/>
            </a:bodyPr>
            <a:lstStyle/>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1100"/>
            </a:p>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a:t>
              </a:r>
              <a:endParaRPr sz="1100"/>
            </a:p>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p:txBody>
        </p:sp>
        <p:sp>
          <p:nvSpPr>
            <p:cNvPr id="443" name="Google Shape;443;p46"/>
            <p:cNvSpPr/>
            <p:nvPr/>
          </p:nvSpPr>
          <p:spPr>
            <a:xfrm>
              <a:off x="4526183" y="2849305"/>
              <a:ext cx="837145" cy="1069754"/>
            </a:xfrm>
            <a:prstGeom prst="rect">
              <a:avLst/>
            </a:prstGeom>
            <a:noFill/>
            <a:ln>
              <a:noFill/>
            </a:ln>
          </p:spPr>
          <p:txBody>
            <a:bodyPr anchorCtr="0" anchor="ctr" bIns="0" lIns="0" spcFirstLastPara="1" rIns="0" wrap="square" tIns="0">
              <a:noAutofit/>
            </a:bodyPr>
            <a:lstStyle/>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651,501</a:t>
              </a:r>
              <a:endParaRPr sz="1100"/>
            </a:p>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10,240</a:t>
              </a:r>
              <a:endParaRPr sz="1100"/>
            </a:p>
            <a:p>
              <a:pPr indent="0" lvl="0" marL="0" marR="0" rtl="0" algn="l">
                <a:lnSpc>
                  <a:spcPct val="300000"/>
                </a:lnSpc>
                <a:spcBef>
                  <a:spcPts val="0"/>
                </a:spcBef>
                <a:spcAft>
                  <a:spcPts val="0"/>
                </a:spcAft>
                <a:buNone/>
              </a:pPr>
              <a:r>
                <a:rPr lang="en" sz="800">
                  <a:solidFill>
                    <a:schemeClr val="dk1"/>
                  </a:solidFill>
                  <a:latin typeface="Open Sans Light"/>
                  <a:ea typeface="Open Sans Light"/>
                  <a:cs typeface="Open Sans Light"/>
                  <a:sym typeface="Open Sans Light"/>
                </a:rPr>
                <a:t>10,0000</a:t>
              </a:r>
              <a:endParaRPr sz="1100"/>
            </a:p>
          </p:txBody>
        </p:sp>
      </p:grpSp>
      <p:pic>
        <p:nvPicPr>
          <p:cNvPr id="444" name="Google Shape;444;p46"/>
          <p:cNvPicPr preferRelativeResize="0"/>
          <p:nvPr>
            <p:ph idx="2" type="pic"/>
          </p:nvPr>
        </p:nvPicPr>
        <p:blipFill rotWithShape="1">
          <a:blip r:embed="rId4">
            <a:alphaModFix/>
          </a:blip>
          <a:srcRect b="6880" l="0" r="0" t="6881"/>
          <a:stretch/>
        </p:blipFill>
        <p:spPr>
          <a:xfrm>
            <a:off x="1086500" y="1500734"/>
            <a:ext cx="3348236" cy="2886208"/>
          </a:xfrm>
          <a:prstGeom prst="rect">
            <a:avLst/>
          </a:prstGeom>
          <a:noFill/>
          <a:ln>
            <a:noFill/>
          </a:ln>
        </p:spPr>
      </p:pic>
      <p:pic>
        <p:nvPicPr>
          <p:cNvPr id="445" name="Google Shape;445;p46"/>
          <p:cNvPicPr preferRelativeResize="0"/>
          <p:nvPr>
            <p:ph idx="3" type="pic"/>
          </p:nvPr>
        </p:nvPicPr>
        <p:blipFill rotWithShape="1">
          <a:blip r:embed="rId4">
            <a:alphaModFix/>
          </a:blip>
          <a:srcRect b="5242" l="0" r="0" t="5243"/>
          <a:stretch/>
        </p:blipFill>
        <p:spPr>
          <a:xfrm>
            <a:off x="4549579" y="1500734"/>
            <a:ext cx="1691193" cy="1513585"/>
          </a:xfrm>
          <a:prstGeom prst="rect">
            <a:avLst/>
          </a:prstGeom>
          <a:noFill/>
          <a:ln>
            <a:noFill/>
          </a:ln>
        </p:spPr>
      </p:pic>
      <p:pic>
        <p:nvPicPr>
          <p:cNvPr id="446" name="Google Shape;446;p46"/>
          <p:cNvPicPr preferRelativeResize="0"/>
          <p:nvPr>
            <p:ph idx="4" type="pic"/>
          </p:nvPr>
        </p:nvPicPr>
        <p:blipFill rotWithShape="1">
          <a:blip r:embed="rId4">
            <a:alphaModFix/>
          </a:blip>
          <a:srcRect b="5210" l="0" r="0" t="5211"/>
          <a:stretch/>
        </p:blipFill>
        <p:spPr>
          <a:xfrm>
            <a:off x="6355613" y="1500734"/>
            <a:ext cx="1691193" cy="151358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Google Shape;452;p47"/>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453" name="Google Shape;453;p47"/>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Company Timeline</a:t>
            </a:r>
            <a:endParaRPr sz="1100"/>
          </a:p>
        </p:txBody>
      </p:sp>
      <p:sp>
        <p:nvSpPr>
          <p:cNvPr id="454" name="Google Shape;454;p47"/>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455" name="Google Shape;455;p47"/>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56" name="Google Shape;456;p47"/>
          <p:cNvGrpSpPr/>
          <p:nvPr/>
        </p:nvGrpSpPr>
        <p:grpSpPr>
          <a:xfrm>
            <a:off x="765889" y="3103123"/>
            <a:ext cx="7626807" cy="257016"/>
            <a:chOff x="1011462" y="3253527"/>
            <a:chExt cx="10169076" cy="342688"/>
          </a:xfrm>
        </p:grpSpPr>
        <p:sp>
          <p:nvSpPr>
            <p:cNvPr id="457" name="Google Shape;457;p47"/>
            <p:cNvSpPr/>
            <p:nvPr/>
          </p:nvSpPr>
          <p:spPr>
            <a:xfrm>
              <a:off x="1182806" y="3345407"/>
              <a:ext cx="9826388" cy="167185"/>
            </a:xfrm>
            <a:prstGeom prst="rect">
              <a:avLst/>
            </a:prstGeom>
            <a:solidFill>
              <a:srgbClr val="D8D8D8">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58" name="Google Shape;458;p47"/>
            <p:cNvGrpSpPr/>
            <p:nvPr/>
          </p:nvGrpSpPr>
          <p:grpSpPr>
            <a:xfrm>
              <a:off x="10837850" y="3253527"/>
              <a:ext cx="342688" cy="342688"/>
              <a:chOff x="6729692" y="2297635"/>
              <a:chExt cx="342688" cy="342688"/>
            </a:xfrm>
          </p:grpSpPr>
          <p:sp>
            <p:nvSpPr>
              <p:cNvPr id="459" name="Google Shape;459;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0" name="Google Shape;460;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61" name="Google Shape;461;p47"/>
            <p:cNvGrpSpPr/>
            <p:nvPr/>
          </p:nvGrpSpPr>
          <p:grpSpPr>
            <a:xfrm>
              <a:off x="1011462" y="3253527"/>
              <a:ext cx="342688" cy="342688"/>
              <a:chOff x="6729692" y="2297635"/>
              <a:chExt cx="342688" cy="342688"/>
            </a:xfrm>
          </p:grpSpPr>
          <p:sp>
            <p:nvSpPr>
              <p:cNvPr id="462" name="Google Shape;462;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3" name="Google Shape;463;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64" name="Google Shape;464;p47"/>
            <p:cNvGrpSpPr/>
            <p:nvPr/>
          </p:nvGrpSpPr>
          <p:grpSpPr>
            <a:xfrm>
              <a:off x="2649193" y="3253527"/>
              <a:ext cx="342688" cy="342688"/>
              <a:chOff x="6729692" y="2297635"/>
              <a:chExt cx="342688" cy="342688"/>
            </a:xfrm>
          </p:grpSpPr>
          <p:sp>
            <p:nvSpPr>
              <p:cNvPr id="465" name="Google Shape;465;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6" name="Google Shape;466;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67" name="Google Shape;467;p47"/>
            <p:cNvGrpSpPr/>
            <p:nvPr/>
          </p:nvGrpSpPr>
          <p:grpSpPr>
            <a:xfrm>
              <a:off x="4286924" y="3253527"/>
              <a:ext cx="342688" cy="342688"/>
              <a:chOff x="6729692" y="2297635"/>
              <a:chExt cx="342688" cy="342688"/>
            </a:xfrm>
          </p:grpSpPr>
          <p:sp>
            <p:nvSpPr>
              <p:cNvPr id="468" name="Google Shape;468;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9" name="Google Shape;469;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70" name="Google Shape;470;p47"/>
            <p:cNvGrpSpPr/>
            <p:nvPr/>
          </p:nvGrpSpPr>
          <p:grpSpPr>
            <a:xfrm>
              <a:off x="5924655" y="3253527"/>
              <a:ext cx="342688" cy="342688"/>
              <a:chOff x="6729692" y="2297635"/>
              <a:chExt cx="342688" cy="342688"/>
            </a:xfrm>
          </p:grpSpPr>
          <p:sp>
            <p:nvSpPr>
              <p:cNvPr id="471" name="Google Shape;471;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2" name="Google Shape;472;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73" name="Google Shape;473;p47"/>
            <p:cNvGrpSpPr/>
            <p:nvPr/>
          </p:nvGrpSpPr>
          <p:grpSpPr>
            <a:xfrm>
              <a:off x="7562386" y="3253527"/>
              <a:ext cx="342688" cy="342688"/>
              <a:chOff x="6729692" y="2297635"/>
              <a:chExt cx="342688" cy="342688"/>
            </a:xfrm>
          </p:grpSpPr>
          <p:sp>
            <p:nvSpPr>
              <p:cNvPr id="474" name="Google Shape;474;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5" name="Google Shape;475;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76" name="Google Shape;476;p47"/>
            <p:cNvGrpSpPr/>
            <p:nvPr/>
          </p:nvGrpSpPr>
          <p:grpSpPr>
            <a:xfrm>
              <a:off x="9200117" y="3253527"/>
              <a:ext cx="342688" cy="342688"/>
              <a:chOff x="6729692" y="2297635"/>
              <a:chExt cx="342688" cy="342688"/>
            </a:xfrm>
          </p:grpSpPr>
          <p:sp>
            <p:nvSpPr>
              <p:cNvPr id="477" name="Google Shape;477;p47"/>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8" name="Google Shape;478;p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479" name="Google Shape;479;p47"/>
          <p:cNvSpPr/>
          <p:nvPr/>
        </p:nvSpPr>
        <p:spPr>
          <a:xfrm rot="10800000">
            <a:off x="798734" y="282931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0" name="Google Shape;480;p47"/>
          <p:cNvSpPr/>
          <p:nvPr/>
        </p:nvSpPr>
        <p:spPr>
          <a:xfrm rot="10800000">
            <a:off x="3255330" y="282931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1" name="Google Shape;481;p47"/>
          <p:cNvSpPr/>
          <p:nvPr/>
        </p:nvSpPr>
        <p:spPr>
          <a:xfrm rot="10800000">
            <a:off x="5713711" y="282931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2" name="Google Shape;482;p47"/>
          <p:cNvSpPr/>
          <p:nvPr/>
        </p:nvSpPr>
        <p:spPr>
          <a:xfrm rot="10800000">
            <a:off x="8172093" y="282931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3" name="Google Shape;483;p47"/>
          <p:cNvSpPr/>
          <p:nvPr/>
        </p:nvSpPr>
        <p:spPr>
          <a:xfrm>
            <a:off x="6940225" y="342904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4" name="Google Shape;484;p47"/>
          <p:cNvSpPr/>
          <p:nvPr/>
        </p:nvSpPr>
        <p:spPr>
          <a:xfrm>
            <a:off x="4483628" y="342904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5" name="Google Shape;485;p47"/>
          <p:cNvSpPr/>
          <p:nvPr/>
        </p:nvSpPr>
        <p:spPr>
          <a:xfrm>
            <a:off x="2027032" y="3429049"/>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6" name="Google Shape;486;p47"/>
          <p:cNvSpPr txBox="1"/>
          <p:nvPr/>
        </p:nvSpPr>
        <p:spPr>
          <a:xfrm>
            <a:off x="1262256" y="2933786"/>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2002</a:t>
            </a:r>
            <a:endParaRPr sz="1100"/>
          </a:p>
        </p:txBody>
      </p:sp>
      <p:sp>
        <p:nvSpPr>
          <p:cNvPr id="487" name="Google Shape;487;p47"/>
          <p:cNvSpPr txBox="1"/>
          <p:nvPr/>
        </p:nvSpPr>
        <p:spPr>
          <a:xfrm>
            <a:off x="2492450" y="2933786"/>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2005</a:t>
            </a:r>
            <a:endParaRPr sz="1100"/>
          </a:p>
        </p:txBody>
      </p:sp>
      <p:sp>
        <p:nvSpPr>
          <p:cNvPr id="488" name="Google Shape;488;p47"/>
          <p:cNvSpPr txBox="1"/>
          <p:nvPr/>
        </p:nvSpPr>
        <p:spPr>
          <a:xfrm>
            <a:off x="3722643" y="2933786"/>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2008</a:t>
            </a:r>
            <a:endParaRPr sz="1100"/>
          </a:p>
        </p:txBody>
      </p:sp>
      <p:sp>
        <p:nvSpPr>
          <p:cNvPr id="489" name="Google Shape;489;p47"/>
          <p:cNvSpPr txBox="1"/>
          <p:nvPr/>
        </p:nvSpPr>
        <p:spPr>
          <a:xfrm>
            <a:off x="4942492" y="2933786"/>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2011</a:t>
            </a:r>
            <a:endParaRPr sz="1100"/>
          </a:p>
        </p:txBody>
      </p:sp>
      <p:sp>
        <p:nvSpPr>
          <p:cNvPr id="490" name="Google Shape;490;p47"/>
          <p:cNvSpPr txBox="1"/>
          <p:nvPr/>
        </p:nvSpPr>
        <p:spPr>
          <a:xfrm>
            <a:off x="6175449" y="2933786"/>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2013</a:t>
            </a:r>
            <a:endParaRPr sz="1100"/>
          </a:p>
        </p:txBody>
      </p:sp>
      <p:sp>
        <p:nvSpPr>
          <p:cNvPr id="491" name="Google Shape;491;p47"/>
          <p:cNvSpPr txBox="1"/>
          <p:nvPr/>
        </p:nvSpPr>
        <p:spPr>
          <a:xfrm>
            <a:off x="7405490" y="2933786"/>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2017</a:t>
            </a:r>
            <a:endParaRPr sz="1100"/>
          </a:p>
        </p:txBody>
      </p:sp>
      <p:sp>
        <p:nvSpPr>
          <p:cNvPr id="492" name="Google Shape;492;p47"/>
          <p:cNvSpPr/>
          <p:nvPr/>
        </p:nvSpPr>
        <p:spPr>
          <a:xfrm>
            <a:off x="1921229" y="3732473"/>
            <a:ext cx="402930" cy="419875"/>
          </a:xfrm>
          <a:custGeom>
            <a:rect b="b" l="l" r="r" t="t"/>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3" name="Google Shape;493;p47"/>
          <p:cNvSpPr/>
          <p:nvPr/>
        </p:nvSpPr>
        <p:spPr>
          <a:xfrm>
            <a:off x="6797040" y="3807107"/>
            <a:ext cx="477695" cy="270607"/>
          </a:xfrm>
          <a:custGeom>
            <a:rect b="b" l="l" r="r" t="t"/>
            <a:pathLst>
              <a:path extrusionOk="0" h="21600" w="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4" name="Google Shape;494;p47"/>
          <p:cNvSpPr/>
          <p:nvPr/>
        </p:nvSpPr>
        <p:spPr>
          <a:xfrm>
            <a:off x="3185989" y="2387317"/>
            <a:ext cx="330005" cy="329711"/>
          </a:xfrm>
          <a:custGeom>
            <a:rect b="b" l="l" r="r" t="t"/>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7F7F7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5" name="Google Shape;495;p47"/>
          <p:cNvSpPr/>
          <p:nvPr/>
        </p:nvSpPr>
        <p:spPr>
          <a:xfrm>
            <a:off x="5650325" y="2394907"/>
            <a:ext cx="314529" cy="314529"/>
          </a:xfrm>
          <a:custGeom>
            <a:rect b="b" l="l" r="r" t="t"/>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6" name="Google Shape;496;p47"/>
          <p:cNvSpPr/>
          <p:nvPr/>
        </p:nvSpPr>
        <p:spPr>
          <a:xfrm>
            <a:off x="726290" y="2384066"/>
            <a:ext cx="336212" cy="336212"/>
          </a:xfrm>
          <a:custGeom>
            <a:rect b="b" l="l" r="r" t="t"/>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rgbClr val="7F7F7F">
              <a:alpha val="60000"/>
            </a:srgb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7" name="Google Shape;497;p47"/>
          <p:cNvSpPr/>
          <p:nvPr/>
        </p:nvSpPr>
        <p:spPr>
          <a:xfrm>
            <a:off x="4394463" y="3790588"/>
            <a:ext cx="369655" cy="303645"/>
          </a:xfrm>
          <a:custGeom>
            <a:rect b="b" l="l" r="r" t="t"/>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8" name="Google Shape;498;p47"/>
          <p:cNvSpPr/>
          <p:nvPr/>
        </p:nvSpPr>
        <p:spPr>
          <a:xfrm>
            <a:off x="8015323" y="2109348"/>
            <a:ext cx="516723" cy="600088"/>
          </a:xfrm>
          <a:custGeom>
            <a:rect b="b" l="l" r="r" t="t"/>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rgbClr val="595959"/>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99" name="Google Shape;499;p47"/>
          <p:cNvSpPr/>
          <p:nvPr/>
        </p:nvSpPr>
        <p:spPr>
          <a:xfrm>
            <a:off x="544227" y="4094585"/>
            <a:ext cx="700337"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dk1"/>
                </a:solidFill>
                <a:latin typeface="Open Sans"/>
                <a:ea typeface="Open Sans"/>
                <a:cs typeface="Open Sans"/>
                <a:sym typeface="Open Sans"/>
              </a:rPr>
              <a:t>BEGINNING</a:t>
            </a:r>
            <a:endParaRPr sz="1100"/>
          </a:p>
        </p:txBody>
      </p:sp>
      <p:cxnSp>
        <p:nvCxnSpPr>
          <p:cNvPr id="500" name="Google Shape;500;p47"/>
          <p:cNvCxnSpPr/>
          <p:nvPr/>
        </p:nvCxnSpPr>
        <p:spPr>
          <a:xfrm flipH="1">
            <a:off x="894395" y="3429049"/>
            <a:ext cx="1" cy="569521"/>
          </a:xfrm>
          <a:prstGeom prst="straightConnector1">
            <a:avLst/>
          </a:prstGeom>
          <a:noFill/>
          <a:ln cap="flat" cmpd="sng" w="38100">
            <a:solidFill>
              <a:srgbClr val="7F7F7F"/>
            </a:solidFill>
            <a:prstDash val="solid"/>
            <a:miter lim="800000"/>
            <a:headEnd len="sm" w="sm" type="none"/>
            <a:tailEnd len="med" w="med" type="triangle"/>
          </a:ln>
        </p:spPr>
      </p:cxnSp>
      <p:sp>
        <p:nvSpPr>
          <p:cNvPr id="501" name="Google Shape;501;p47"/>
          <p:cNvSpPr/>
          <p:nvPr/>
        </p:nvSpPr>
        <p:spPr>
          <a:xfrm>
            <a:off x="1837494" y="1837230"/>
            <a:ext cx="561953" cy="303950"/>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WORK IDEA</a:t>
            </a:r>
            <a:endParaRPr sz="1100"/>
          </a:p>
        </p:txBody>
      </p:sp>
      <p:cxnSp>
        <p:nvCxnSpPr>
          <p:cNvPr id="502" name="Google Shape;502;p47"/>
          <p:cNvCxnSpPr/>
          <p:nvPr/>
        </p:nvCxnSpPr>
        <p:spPr>
          <a:xfrm rot="10800000">
            <a:off x="2118469" y="2591750"/>
            <a:ext cx="0" cy="428896"/>
          </a:xfrm>
          <a:prstGeom prst="straightConnector1">
            <a:avLst/>
          </a:prstGeom>
          <a:noFill/>
          <a:ln cap="flat" cmpd="sng" w="38100">
            <a:solidFill>
              <a:srgbClr val="7F7F7F"/>
            </a:solidFill>
            <a:prstDash val="solid"/>
            <a:miter lim="800000"/>
            <a:headEnd len="sm" w="sm" type="none"/>
            <a:tailEnd len="med" w="med" type="triangle"/>
          </a:ln>
        </p:spPr>
      </p:cxnSp>
      <p:sp>
        <p:nvSpPr>
          <p:cNvPr id="503" name="Google Shape;503;p47"/>
          <p:cNvSpPr/>
          <p:nvPr/>
        </p:nvSpPr>
        <p:spPr>
          <a:xfrm>
            <a:off x="8122023" y="1837230"/>
            <a:ext cx="350549" cy="156684"/>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100">
                <a:solidFill>
                  <a:schemeClr val="dk1"/>
                </a:solidFill>
                <a:latin typeface="Open Sans"/>
                <a:ea typeface="Open Sans"/>
                <a:cs typeface="Open Sans"/>
                <a:sym typeface="Open Sans"/>
              </a:rPr>
              <a:t>YES</a:t>
            </a:r>
            <a:r>
              <a:rPr b="1" lang="en" sz="1100">
                <a:solidFill>
                  <a:schemeClr val="dk1"/>
                </a:solidFill>
                <a:latin typeface="Lato"/>
                <a:ea typeface="Lato"/>
                <a:cs typeface="Lato"/>
                <a:sym typeface="Lato"/>
              </a:rPr>
              <a:t>!</a:t>
            </a:r>
            <a:endParaRPr sz="1100"/>
          </a:p>
        </p:txBody>
      </p:sp>
      <p:sp>
        <p:nvSpPr>
          <p:cNvPr id="504" name="Google Shape;504;p47"/>
          <p:cNvSpPr/>
          <p:nvPr/>
        </p:nvSpPr>
        <p:spPr>
          <a:xfrm>
            <a:off x="7928603" y="4094585"/>
            <a:ext cx="671168" cy="283701"/>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WON CC AWARD</a:t>
            </a:r>
            <a:endParaRPr sz="1100"/>
          </a:p>
        </p:txBody>
      </p:sp>
      <p:cxnSp>
        <p:nvCxnSpPr>
          <p:cNvPr id="505" name="Google Shape;505;p47"/>
          <p:cNvCxnSpPr/>
          <p:nvPr/>
        </p:nvCxnSpPr>
        <p:spPr>
          <a:xfrm flipH="1">
            <a:off x="8261227" y="3429049"/>
            <a:ext cx="1" cy="569521"/>
          </a:xfrm>
          <a:prstGeom prst="straightConnector1">
            <a:avLst/>
          </a:prstGeom>
          <a:noFill/>
          <a:ln cap="flat" cmpd="sng" w="38100">
            <a:solidFill>
              <a:srgbClr val="7F7F7F"/>
            </a:solidFill>
            <a:prstDash val="solid"/>
            <a:miter lim="800000"/>
            <a:headEnd len="sm" w="sm" type="none"/>
            <a:tailEnd len="med" w="med" type="triangle"/>
          </a:ln>
        </p:spPr>
      </p:cxnSp>
      <p:sp>
        <p:nvSpPr>
          <p:cNvPr id="506" name="Google Shape;506;p47"/>
          <p:cNvSpPr/>
          <p:nvPr/>
        </p:nvSpPr>
        <p:spPr>
          <a:xfrm>
            <a:off x="6680566" y="1837230"/>
            <a:ext cx="716701" cy="352409"/>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COMMUNITY</a:t>
            </a:r>
            <a:endParaRPr sz="1100"/>
          </a:p>
        </p:txBody>
      </p:sp>
      <p:cxnSp>
        <p:nvCxnSpPr>
          <p:cNvPr id="507" name="Google Shape;507;p47"/>
          <p:cNvCxnSpPr/>
          <p:nvPr/>
        </p:nvCxnSpPr>
        <p:spPr>
          <a:xfrm rot="10800000">
            <a:off x="7038916" y="2591750"/>
            <a:ext cx="0" cy="428896"/>
          </a:xfrm>
          <a:prstGeom prst="straightConnector1">
            <a:avLst/>
          </a:prstGeom>
          <a:noFill/>
          <a:ln cap="flat" cmpd="sng" w="38100">
            <a:solidFill>
              <a:srgbClr val="7F7F7F"/>
            </a:solidFill>
            <a:prstDash val="solid"/>
            <a:miter lim="800000"/>
            <a:headEnd len="sm" w="sm" type="none"/>
            <a:tailEnd len="med" w="med" type="triangle"/>
          </a:ln>
        </p:spPr>
      </p:cxnSp>
      <p:sp>
        <p:nvSpPr>
          <p:cNvPr id="508" name="Google Shape;508;p47"/>
          <p:cNvSpPr/>
          <p:nvPr/>
        </p:nvSpPr>
        <p:spPr>
          <a:xfrm>
            <a:off x="2880473" y="4094585"/>
            <a:ext cx="941038" cy="199639"/>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dk1"/>
                </a:solidFill>
                <a:latin typeface="Open Sans"/>
                <a:ea typeface="Open Sans"/>
                <a:cs typeface="Open Sans"/>
                <a:sym typeface="Open Sans"/>
              </a:rPr>
              <a:t>FLY TO AHEAD</a:t>
            </a:r>
            <a:endParaRPr sz="1100"/>
          </a:p>
        </p:txBody>
      </p:sp>
      <p:cxnSp>
        <p:nvCxnSpPr>
          <p:cNvPr id="509" name="Google Shape;509;p47"/>
          <p:cNvCxnSpPr/>
          <p:nvPr/>
        </p:nvCxnSpPr>
        <p:spPr>
          <a:xfrm flipH="1">
            <a:off x="3350991" y="3429049"/>
            <a:ext cx="1" cy="569521"/>
          </a:xfrm>
          <a:prstGeom prst="straightConnector1">
            <a:avLst/>
          </a:prstGeom>
          <a:noFill/>
          <a:ln cap="flat" cmpd="sng" w="38100">
            <a:solidFill>
              <a:srgbClr val="7F7F7F"/>
            </a:solidFill>
            <a:prstDash val="solid"/>
            <a:miter lim="800000"/>
            <a:headEnd len="sm" w="sm" type="none"/>
            <a:tailEnd len="med" w="med" type="triangle"/>
          </a:ln>
        </p:spPr>
      </p:cxnSp>
      <p:sp>
        <p:nvSpPr>
          <p:cNvPr id="510" name="Google Shape;510;p47"/>
          <p:cNvSpPr/>
          <p:nvPr/>
        </p:nvSpPr>
        <p:spPr>
          <a:xfrm>
            <a:off x="5411234" y="4094585"/>
            <a:ext cx="792710" cy="231657"/>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dk1"/>
                </a:solidFill>
                <a:latin typeface="Open Sans"/>
                <a:ea typeface="Open Sans"/>
                <a:cs typeface="Open Sans"/>
                <a:sym typeface="Open Sans"/>
              </a:rPr>
              <a:t>SETTING UP</a:t>
            </a:r>
            <a:endParaRPr sz="1100"/>
          </a:p>
        </p:txBody>
      </p:sp>
      <p:cxnSp>
        <p:nvCxnSpPr>
          <p:cNvPr id="511" name="Google Shape;511;p47"/>
          <p:cNvCxnSpPr/>
          <p:nvPr/>
        </p:nvCxnSpPr>
        <p:spPr>
          <a:xfrm flipH="1">
            <a:off x="5807589" y="3429049"/>
            <a:ext cx="1" cy="569521"/>
          </a:xfrm>
          <a:prstGeom prst="straightConnector1">
            <a:avLst/>
          </a:prstGeom>
          <a:noFill/>
          <a:ln cap="flat" cmpd="sng" w="38100">
            <a:solidFill>
              <a:srgbClr val="7F7F7F"/>
            </a:solidFill>
            <a:prstDash val="solid"/>
            <a:miter lim="800000"/>
            <a:headEnd len="sm" w="sm" type="none"/>
            <a:tailEnd len="med" w="med" type="triangle"/>
          </a:ln>
        </p:spPr>
      </p:cxnSp>
      <p:sp>
        <p:nvSpPr>
          <p:cNvPr id="512" name="Google Shape;512;p47"/>
          <p:cNvSpPr/>
          <p:nvPr/>
        </p:nvSpPr>
        <p:spPr>
          <a:xfrm>
            <a:off x="4240814" y="1837230"/>
            <a:ext cx="676957" cy="302606"/>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PORTFOLIO</a:t>
            </a:r>
            <a:endParaRPr sz="1100"/>
          </a:p>
        </p:txBody>
      </p:sp>
      <p:cxnSp>
        <p:nvCxnSpPr>
          <p:cNvPr id="513" name="Google Shape;513;p47"/>
          <p:cNvCxnSpPr/>
          <p:nvPr/>
        </p:nvCxnSpPr>
        <p:spPr>
          <a:xfrm rot="10800000">
            <a:off x="4579292" y="2591750"/>
            <a:ext cx="1" cy="428895"/>
          </a:xfrm>
          <a:prstGeom prst="straightConnector1">
            <a:avLst/>
          </a:prstGeom>
          <a:noFill/>
          <a:ln cap="flat" cmpd="sng" w="38100">
            <a:solidFill>
              <a:srgbClr val="7F7F7F"/>
            </a:solidFill>
            <a:prstDash val="solid"/>
            <a:miter lim="800000"/>
            <a:headEnd len="sm" w="sm" type="none"/>
            <a:tailEnd len="med" w="med" type="triangl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8" name="Shape 518"/>
        <p:cNvGrpSpPr/>
        <p:nvPr/>
      </p:nvGrpSpPr>
      <p:grpSpPr>
        <a:xfrm>
          <a:off x="0" y="0"/>
          <a:ext cx="0" cy="0"/>
          <a:chOff x="0" y="0"/>
          <a:chExt cx="0" cy="0"/>
        </a:xfrm>
      </p:grpSpPr>
      <p:sp>
        <p:nvSpPr>
          <p:cNvPr id="519" name="Google Shape;519;p48"/>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520" name="Google Shape;520;p4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Company Timeline</a:t>
            </a:r>
            <a:endParaRPr sz="1100"/>
          </a:p>
        </p:txBody>
      </p:sp>
      <p:sp>
        <p:nvSpPr>
          <p:cNvPr id="521" name="Google Shape;521;p4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522" name="Google Shape;522;p48"/>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3" name="Google Shape;523;p48"/>
          <p:cNvSpPr/>
          <p:nvPr/>
        </p:nvSpPr>
        <p:spPr>
          <a:xfrm rot="2700000">
            <a:off x="5116286" y="2854233"/>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4" name="Google Shape;524;p48"/>
          <p:cNvSpPr/>
          <p:nvPr/>
        </p:nvSpPr>
        <p:spPr>
          <a:xfrm rot="2700000">
            <a:off x="5166242" y="2904189"/>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5" name="Google Shape;525;p48"/>
          <p:cNvSpPr/>
          <p:nvPr/>
        </p:nvSpPr>
        <p:spPr>
          <a:xfrm rot="2700000">
            <a:off x="7032171" y="2854233"/>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6" name="Google Shape;526;p48"/>
          <p:cNvSpPr/>
          <p:nvPr/>
        </p:nvSpPr>
        <p:spPr>
          <a:xfrm rot="2700000">
            <a:off x="7082127" y="2904189"/>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7" name="Google Shape;527;p48"/>
          <p:cNvSpPr/>
          <p:nvPr/>
        </p:nvSpPr>
        <p:spPr>
          <a:xfrm rot="2700000">
            <a:off x="3200400" y="2854233"/>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8" name="Google Shape;528;p48"/>
          <p:cNvSpPr/>
          <p:nvPr/>
        </p:nvSpPr>
        <p:spPr>
          <a:xfrm rot="2700000">
            <a:off x="3250356" y="2904189"/>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9" name="Google Shape;529;p48"/>
          <p:cNvSpPr/>
          <p:nvPr/>
        </p:nvSpPr>
        <p:spPr>
          <a:xfrm rot="2700000">
            <a:off x="1284514" y="2854235"/>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0" name="Google Shape;530;p48"/>
          <p:cNvSpPr/>
          <p:nvPr/>
        </p:nvSpPr>
        <p:spPr>
          <a:xfrm rot="2700000">
            <a:off x="1334470" y="2904191"/>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531" name="Google Shape;531;p48"/>
          <p:cNvCxnSpPr/>
          <p:nvPr/>
        </p:nvCxnSpPr>
        <p:spPr>
          <a:xfrm>
            <a:off x="2283172" y="3267890"/>
            <a:ext cx="745886" cy="0"/>
          </a:xfrm>
          <a:prstGeom prst="straightConnector1">
            <a:avLst/>
          </a:prstGeom>
          <a:noFill/>
          <a:ln cap="flat" cmpd="sng" w="9525">
            <a:solidFill>
              <a:srgbClr val="7F7F7F"/>
            </a:solidFill>
            <a:prstDash val="solid"/>
            <a:miter lim="800000"/>
            <a:headEnd len="sm" w="sm" type="none"/>
            <a:tailEnd len="sm" w="sm" type="none"/>
          </a:ln>
        </p:spPr>
      </p:cxnSp>
      <p:cxnSp>
        <p:nvCxnSpPr>
          <p:cNvPr id="532" name="Google Shape;532;p48"/>
          <p:cNvCxnSpPr/>
          <p:nvPr/>
        </p:nvCxnSpPr>
        <p:spPr>
          <a:xfrm>
            <a:off x="4199057" y="3267890"/>
            <a:ext cx="745886" cy="0"/>
          </a:xfrm>
          <a:prstGeom prst="straightConnector1">
            <a:avLst/>
          </a:prstGeom>
          <a:noFill/>
          <a:ln cap="flat" cmpd="sng" w="9525">
            <a:solidFill>
              <a:srgbClr val="7F7F7F"/>
            </a:solidFill>
            <a:prstDash val="solid"/>
            <a:miter lim="800000"/>
            <a:headEnd len="sm" w="sm" type="none"/>
            <a:tailEnd len="sm" w="sm" type="none"/>
          </a:ln>
        </p:spPr>
      </p:cxnSp>
      <p:cxnSp>
        <p:nvCxnSpPr>
          <p:cNvPr id="533" name="Google Shape;533;p48"/>
          <p:cNvCxnSpPr/>
          <p:nvPr/>
        </p:nvCxnSpPr>
        <p:spPr>
          <a:xfrm>
            <a:off x="6114943" y="3267890"/>
            <a:ext cx="745886" cy="0"/>
          </a:xfrm>
          <a:prstGeom prst="straightConnector1">
            <a:avLst/>
          </a:prstGeom>
          <a:noFill/>
          <a:ln cap="flat" cmpd="sng" w="9525">
            <a:solidFill>
              <a:srgbClr val="7F7F7F"/>
            </a:solidFill>
            <a:prstDash val="solid"/>
            <a:miter lim="800000"/>
            <a:headEnd len="sm" w="sm" type="none"/>
            <a:tailEnd len="sm" w="sm" type="none"/>
          </a:ln>
        </p:spPr>
      </p:cxnSp>
      <p:sp>
        <p:nvSpPr>
          <p:cNvPr id="534" name="Google Shape;534;p48"/>
          <p:cNvSpPr/>
          <p:nvPr/>
        </p:nvSpPr>
        <p:spPr>
          <a:xfrm>
            <a:off x="1530065" y="3099784"/>
            <a:ext cx="336212" cy="336212"/>
          </a:xfrm>
          <a:custGeom>
            <a:rect b="b" l="l" r="r" t="t"/>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5" name="Google Shape;535;p48"/>
          <p:cNvSpPr/>
          <p:nvPr/>
        </p:nvSpPr>
        <p:spPr>
          <a:xfrm>
            <a:off x="986516" y="4042851"/>
            <a:ext cx="1423310"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BEGINNING</a:t>
            </a:r>
            <a:endParaRPr sz="1100"/>
          </a:p>
        </p:txBody>
      </p:sp>
      <p:sp>
        <p:nvSpPr>
          <p:cNvPr id="536" name="Google Shape;536;p48"/>
          <p:cNvSpPr txBox="1"/>
          <p:nvPr/>
        </p:nvSpPr>
        <p:spPr>
          <a:xfrm>
            <a:off x="2409825" y="3314809"/>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2002</a:t>
            </a:r>
            <a:endParaRPr sz="1100"/>
          </a:p>
        </p:txBody>
      </p:sp>
      <p:sp>
        <p:nvSpPr>
          <p:cNvPr id="537" name="Google Shape;537;p48"/>
          <p:cNvSpPr txBox="1"/>
          <p:nvPr/>
        </p:nvSpPr>
        <p:spPr>
          <a:xfrm>
            <a:off x="4325711" y="3314809"/>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2005</a:t>
            </a:r>
            <a:endParaRPr sz="1100"/>
          </a:p>
        </p:txBody>
      </p:sp>
      <p:sp>
        <p:nvSpPr>
          <p:cNvPr id="538" name="Google Shape;538;p48"/>
          <p:cNvSpPr txBox="1"/>
          <p:nvPr/>
        </p:nvSpPr>
        <p:spPr>
          <a:xfrm>
            <a:off x="6241596" y="3314809"/>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a:ea typeface="Open Sans"/>
                <a:cs typeface="Open Sans"/>
                <a:sym typeface="Open Sans"/>
              </a:rPr>
              <a:t>2008</a:t>
            </a:r>
            <a:endParaRPr sz="1100"/>
          </a:p>
        </p:txBody>
      </p:sp>
      <p:sp>
        <p:nvSpPr>
          <p:cNvPr id="539" name="Google Shape;539;p48"/>
          <p:cNvSpPr/>
          <p:nvPr/>
        </p:nvSpPr>
        <p:spPr>
          <a:xfrm>
            <a:off x="3412592" y="3057952"/>
            <a:ext cx="402930" cy="419875"/>
          </a:xfrm>
          <a:custGeom>
            <a:rect b="b" l="l" r="r" t="t"/>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40" name="Google Shape;540;p48"/>
          <p:cNvSpPr/>
          <p:nvPr/>
        </p:nvSpPr>
        <p:spPr>
          <a:xfrm>
            <a:off x="2761760" y="1970770"/>
            <a:ext cx="1704595" cy="30395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CREATIVE WORK IDEA</a:t>
            </a:r>
            <a:endParaRPr sz="1100"/>
          </a:p>
        </p:txBody>
      </p:sp>
      <p:sp>
        <p:nvSpPr>
          <p:cNvPr id="541" name="Google Shape;541;p48"/>
          <p:cNvSpPr/>
          <p:nvPr/>
        </p:nvSpPr>
        <p:spPr>
          <a:xfrm>
            <a:off x="5372678" y="3110626"/>
            <a:ext cx="314529" cy="314529"/>
          </a:xfrm>
          <a:custGeom>
            <a:rect b="b" l="l" r="r" t="t"/>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42" name="Google Shape;542;p48"/>
          <p:cNvSpPr/>
          <p:nvPr/>
        </p:nvSpPr>
        <p:spPr>
          <a:xfrm>
            <a:off x="4818287" y="4042851"/>
            <a:ext cx="1423310"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SETTING UP</a:t>
            </a:r>
            <a:endParaRPr sz="1100"/>
          </a:p>
        </p:txBody>
      </p:sp>
      <p:sp>
        <p:nvSpPr>
          <p:cNvPr id="543" name="Google Shape;543;p48"/>
          <p:cNvSpPr/>
          <p:nvPr/>
        </p:nvSpPr>
        <p:spPr>
          <a:xfrm>
            <a:off x="7276709" y="3099784"/>
            <a:ext cx="330005" cy="329711"/>
          </a:xfrm>
          <a:custGeom>
            <a:rect b="b" l="l" r="r" t="t"/>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44" name="Google Shape;544;p48"/>
          <p:cNvSpPr/>
          <p:nvPr/>
        </p:nvSpPr>
        <p:spPr>
          <a:xfrm>
            <a:off x="6589413" y="1970770"/>
            <a:ext cx="1704595" cy="30395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FLY TO</a:t>
            </a:r>
            <a:endParaRPr sz="1100"/>
          </a:p>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AHEAD</a:t>
            </a:r>
            <a:endParaRPr sz="11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9" name="Shape 549"/>
        <p:cNvGrpSpPr/>
        <p:nvPr/>
      </p:nvGrpSpPr>
      <p:grpSpPr>
        <a:xfrm>
          <a:off x="0" y="0"/>
          <a:ext cx="0" cy="0"/>
          <a:chOff x="0" y="0"/>
          <a:chExt cx="0" cy="0"/>
        </a:xfrm>
      </p:grpSpPr>
      <p:sp>
        <p:nvSpPr>
          <p:cNvPr id="550" name="Google Shape;550;p4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551" name="Google Shape;551;p49"/>
          <p:cNvSpPr/>
          <p:nvPr/>
        </p:nvSpPr>
        <p:spPr>
          <a:xfrm>
            <a:off x="498912" y="496530"/>
            <a:ext cx="3014581" cy="415401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2" name="Google Shape;552;p49"/>
          <p:cNvSpPr txBox="1"/>
          <p:nvPr/>
        </p:nvSpPr>
        <p:spPr>
          <a:xfrm>
            <a:off x="893311" y="1079191"/>
            <a:ext cx="2067900" cy="648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COMPANY</a:t>
            </a:r>
            <a:endParaRPr sz="1100"/>
          </a:p>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DATA CHART</a:t>
            </a:r>
            <a:endParaRPr sz="1100"/>
          </a:p>
        </p:txBody>
      </p:sp>
      <p:sp>
        <p:nvSpPr>
          <p:cNvPr id="553" name="Google Shape;553;p49"/>
          <p:cNvSpPr/>
          <p:nvPr/>
        </p:nvSpPr>
        <p:spPr>
          <a:xfrm>
            <a:off x="988576" y="2105250"/>
            <a:ext cx="2341800" cy="1810200"/>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an image of professionalism and reliability This letterhead design is meant to project an image of professionalism and reliability image of professionalism of the layout design is meant to the project an image </a:t>
            </a:r>
            <a:endParaRPr sz="1100"/>
          </a:p>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contributes to the aesthetics meant to project an image of</a:t>
            </a:r>
            <a:endParaRPr sz="1100"/>
          </a:p>
        </p:txBody>
      </p:sp>
      <p:sp>
        <p:nvSpPr>
          <p:cNvPr id="554" name="Google Shape;554;p49"/>
          <p:cNvSpPr/>
          <p:nvPr/>
        </p:nvSpPr>
        <p:spPr>
          <a:xfrm>
            <a:off x="988564" y="1887778"/>
            <a:ext cx="509400" cy="534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55" name="Google Shape;555;p49"/>
          <p:cNvPicPr preferRelativeResize="0"/>
          <p:nvPr/>
        </p:nvPicPr>
        <p:blipFill rotWithShape="1">
          <a:blip r:embed="rId3">
            <a:alphaModFix/>
          </a:blip>
          <a:srcRect b="0" l="0" r="0" t="0"/>
          <a:stretch/>
        </p:blipFill>
        <p:spPr>
          <a:xfrm>
            <a:off x="4003144" y="496530"/>
            <a:ext cx="4641944" cy="415401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0" name="Shape 560"/>
        <p:cNvGrpSpPr/>
        <p:nvPr/>
      </p:nvGrpSpPr>
      <p:grpSpPr>
        <a:xfrm>
          <a:off x="0" y="0"/>
          <a:ext cx="0" cy="0"/>
          <a:chOff x="0" y="0"/>
          <a:chExt cx="0" cy="0"/>
        </a:xfrm>
      </p:grpSpPr>
      <p:sp>
        <p:nvSpPr>
          <p:cNvPr id="561" name="Google Shape;561;p5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Data Chart</a:t>
            </a:r>
            <a:endParaRPr sz="1100"/>
          </a:p>
        </p:txBody>
      </p:sp>
      <p:sp>
        <p:nvSpPr>
          <p:cNvPr id="562" name="Google Shape;562;p50"/>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563" name="Google Shape;563;p5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564" name="Google Shape;564;p50"/>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65" name="Google Shape;565;p50"/>
          <p:cNvGrpSpPr/>
          <p:nvPr/>
        </p:nvGrpSpPr>
        <p:grpSpPr>
          <a:xfrm>
            <a:off x="1009934" y="1500340"/>
            <a:ext cx="7124132" cy="2100377"/>
            <a:chOff x="1346579" y="2109186"/>
            <a:chExt cx="9498842" cy="2274560"/>
          </a:xfrm>
        </p:grpSpPr>
        <p:pic>
          <p:nvPicPr>
            <p:cNvPr id="566" name="Google Shape;566;p50"/>
            <p:cNvPicPr preferRelativeResize="0"/>
            <p:nvPr/>
          </p:nvPicPr>
          <p:blipFill rotWithShape="1">
            <a:blip r:embed="rId3">
              <a:alphaModFix/>
            </a:blip>
            <a:srcRect b="0" l="0" r="0" t="0"/>
            <a:stretch/>
          </p:blipFill>
          <p:spPr>
            <a:xfrm>
              <a:off x="1346579" y="2109186"/>
              <a:ext cx="9498842" cy="1964975"/>
            </a:xfrm>
            <a:prstGeom prst="rect">
              <a:avLst/>
            </a:prstGeom>
            <a:noFill/>
            <a:ln>
              <a:noFill/>
            </a:ln>
          </p:spPr>
        </p:pic>
        <p:sp>
          <p:nvSpPr>
            <p:cNvPr id="567" name="Google Shape;567;p50"/>
            <p:cNvSpPr/>
            <p:nvPr/>
          </p:nvSpPr>
          <p:spPr>
            <a:xfrm>
              <a:off x="1346579" y="4138218"/>
              <a:ext cx="9350683" cy="245528"/>
            </a:xfrm>
            <a:prstGeom prst="rect">
              <a:avLst/>
            </a:prstGeom>
            <a:solidFill>
              <a:schemeClr val="dk1">
                <a:alpha val="5882"/>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568" name="Google Shape;568;p50"/>
            <p:cNvSpPr/>
            <p:nvPr/>
          </p:nvSpPr>
          <p:spPr>
            <a:xfrm>
              <a:off x="2217420" y="4223264"/>
              <a:ext cx="113616" cy="94363"/>
            </a:xfrm>
            <a:prstGeom prst="rect">
              <a:avLst/>
            </a:prstGeom>
            <a:solidFill>
              <a:srgbClr val="0C0C0C"/>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569" name="Google Shape;569;p50"/>
            <p:cNvSpPr/>
            <p:nvPr/>
          </p:nvSpPr>
          <p:spPr>
            <a:xfrm>
              <a:off x="2460820" y="4204336"/>
              <a:ext cx="1094707" cy="113292"/>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sp>
          <p:nvSpPr>
            <p:cNvPr id="570" name="Google Shape;570;p50"/>
            <p:cNvSpPr/>
            <p:nvPr/>
          </p:nvSpPr>
          <p:spPr>
            <a:xfrm>
              <a:off x="4340541" y="4223264"/>
              <a:ext cx="114254" cy="94364"/>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571" name="Google Shape;571;p50"/>
            <p:cNvSpPr/>
            <p:nvPr/>
          </p:nvSpPr>
          <p:spPr>
            <a:xfrm>
              <a:off x="4584579" y="4204336"/>
              <a:ext cx="1094707" cy="113292"/>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sp>
          <p:nvSpPr>
            <p:cNvPr id="572" name="Google Shape;572;p50"/>
            <p:cNvSpPr/>
            <p:nvPr/>
          </p:nvSpPr>
          <p:spPr>
            <a:xfrm>
              <a:off x="6464300" y="4223264"/>
              <a:ext cx="114255" cy="94363"/>
            </a:xfrm>
            <a:prstGeom prst="rect">
              <a:avLst/>
            </a:prstGeom>
            <a:solidFill>
              <a:srgbClr val="3F3F3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573" name="Google Shape;573;p50"/>
            <p:cNvSpPr/>
            <p:nvPr/>
          </p:nvSpPr>
          <p:spPr>
            <a:xfrm>
              <a:off x="6708339" y="4204336"/>
              <a:ext cx="1094707" cy="113292"/>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sp>
          <p:nvSpPr>
            <p:cNvPr id="574" name="Google Shape;574;p50"/>
            <p:cNvSpPr/>
            <p:nvPr/>
          </p:nvSpPr>
          <p:spPr>
            <a:xfrm>
              <a:off x="8578850" y="4223264"/>
              <a:ext cx="123464" cy="94363"/>
            </a:xfrm>
            <a:prstGeom prst="rect">
              <a:avLst/>
            </a:prstGeom>
            <a:solidFill>
              <a:srgbClr val="595959"/>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575" name="Google Shape;575;p50"/>
            <p:cNvSpPr/>
            <p:nvPr/>
          </p:nvSpPr>
          <p:spPr>
            <a:xfrm>
              <a:off x="8832098" y="4204336"/>
              <a:ext cx="1094707" cy="113292"/>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600">
                <a:solidFill>
                  <a:schemeClr val="dk1"/>
                </a:solidFill>
                <a:latin typeface="Lato"/>
                <a:ea typeface="Lato"/>
                <a:cs typeface="Lato"/>
                <a:sym typeface="Lato"/>
              </a:endParaRPr>
            </a:p>
          </p:txBody>
        </p:sp>
        <p:sp>
          <p:nvSpPr>
            <p:cNvPr id="576" name="Google Shape;576;p50"/>
            <p:cNvSpPr txBox="1"/>
            <p:nvPr/>
          </p:nvSpPr>
          <p:spPr>
            <a:xfrm>
              <a:off x="6734493" y="2991820"/>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30%</a:t>
              </a:r>
              <a:endParaRPr sz="1100"/>
            </a:p>
          </p:txBody>
        </p:sp>
        <p:sp>
          <p:nvSpPr>
            <p:cNvPr id="577" name="Google Shape;577;p50"/>
            <p:cNvSpPr txBox="1"/>
            <p:nvPr/>
          </p:nvSpPr>
          <p:spPr>
            <a:xfrm>
              <a:off x="7378473" y="3343792"/>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10%</a:t>
              </a:r>
              <a:endParaRPr sz="1100"/>
            </a:p>
          </p:txBody>
        </p:sp>
        <p:sp>
          <p:nvSpPr>
            <p:cNvPr id="578" name="Google Shape;578;p50"/>
            <p:cNvSpPr txBox="1"/>
            <p:nvPr/>
          </p:nvSpPr>
          <p:spPr>
            <a:xfrm>
              <a:off x="9001198" y="2792562"/>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45%</a:t>
              </a:r>
              <a:endParaRPr sz="1100"/>
            </a:p>
          </p:txBody>
        </p:sp>
        <p:sp>
          <p:nvSpPr>
            <p:cNvPr id="579" name="Google Shape;579;p50"/>
            <p:cNvSpPr txBox="1"/>
            <p:nvPr/>
          </p:nvSpPr>
          <p:spPr>
            <a:xfrm>
              <a:off x="9653866" y="3088223"/>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25%</a:t>
              </a:r>
              <a:endParaRPr sz="1100"/>
            </a:p>
          </p:txBody>
        </p:sp>
        <p:sp>
          <p:nvSpPr>
            <p:cNvPr id="580" name="Google Shape;580;p50"/>
            <p:cNvSpPr txBox="1"/>
            <p:nvPr/>
          </p:nvSpPr>
          <p:spPr>
            <a:xfrm>
              <a:off x="5119232" y="3253840"/>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15%</a:t>
              </a:r>
              <a:endParaRPr sz="1100"/>
            </a:p>
          </p:txBody>
        </p:sp>
        <p:sp>
          <p:nvSpPr>
            <p:cNvPr id="581" name="Google Shape;581;p50"/>
            <p:cNvSpPr txBox="1"/>
            <p:nvPr/>
          </p:nvSpPr>
          <p:spPr>
            <a:xfrm>
              <a:off x="4469926" y="2574534"/>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50%</a:t>
              </a:r>
              <a:endParaRPr sz="1100"/>
            </a:p>
          </p:txBody>
        </p:sp>
        <p:sp>
          <p:nvSpPr>
            <p:cNvPr id="582" name="Google Shape;582;p50"/>
            <p:cNvSpPr txBox="1"/>
            <p:nvPr/>
          </p:nvSpPr>
          <p:spPr>
            <a:xfrm>
              <a:off x="2851475" y="2574534"/>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50%</a:t>
              </a:r>
              <a:endParaRPr sz="1100"/>
            </a:p>
          </p:txBody>
        </p:sp>
        <p:sp>
          <p:nvSpPr>
            <p:cNvPr id="583" name="Google Shape;583;p50"/>
            <p:cNvSpPr txBox="1"/>
            <p:nvPr/>
          </p:nvSpPr>
          <p:spPr>
            <a:xfrm>
              <a:off x="2196499" y="3253840"/>
              <a:ext cx="504149" cy="2239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Open Sans Light"/>
                  <a:ea typeface="Open Sans Light"/>
                  <a:cs typeface="Open Sans Light"/>
                  <a:sym typeface="Open Sans Light"/>
                </a:rPr>
                <a:t>15%</a:t>
              </a:r>
              <a:endParaRPr sz="1100"/>
            </a:p>
          </p:txBody>
        </p:sp>
      </p:grpSp>
      <p:sp>
        <p:nvSpPr>
          <p:cNvPr id="584" name="Google Shape;584;p50"/>
          <p:cNvSpPr/>
          <p:nvPr/>
        </p:nvSpPr>
        <p:spPr>
          <a:xfrm>
            <a:off x="1009934" y="3751255"/>
            <a:ext cx="7013012" cy="94731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85" name="Google Shape;585;p50"/>
          <p:cNvGrpSpPr/>
          <p:nvPr/>
        </p:nvGrpSpPr>
        <p:grpSpPr>
          <a:xfrm>
            <a:off x="2408807" y="3962756"/>
            <a:ext cx="4215267" cy="524310"/>
            <a:chOff x="700828" y="4789387"/>
            <a:chExt cx="5620356" cy="1090228"/>
          </a:xfrm>
        </p:grpSpPr>
        <p:sp>
          <p:nvSpPr>
            <p:cNvPr id="586" name="Google Shape;586;p50"/>
            <p:cNvSpPr/>
            <p:nvPr/>
          </p:nvSpPr>
          <p:spPr>
            <a:xfrm>
              <a:off x="700828" y="5264679"/>
              <a:ext cx="5620356" cy="614936"/>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you project an image of professionalism and reliability. By using simple ands alignments we have created a very spacious feeling. The</a:t>
              </a:r>
              <a:endParaRPr sz="1100"/>
            </a:p>
          </p:txBody>
        </p:sp>
        <p:sp>
          <p:nvSpPr>
            <p:cNvPr id="587" name="Google Shape;587;p50"/>
            <p:cNvSpPr/>
            <p:nvPr/>
          </p:nvSpPr>
          <p:spPr>
            <a:xfrm>
              <a:off x="896928" y="4789387"/>
              <a:ext cx="5228158" cy="46469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500">
                  <a:solidFill>
                    <a:schemeClr val="dk1"/>
                  </a:solidFill>
                  <a:latin typeface="Open Sans"/>
                  <a:ea typeface="Open Sans"/>
                  <a:cs typeface="Open Sans"/>
                  <a:sym typeface="Open Sans"/>
                </a:rPr>
                <a:t>AWESOME HEADLINE TEXT</a:t>
              </a:r>
              <a:endParaRPr sz="1100"/>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pic>
        <p:nvPicPr>
          <p:cNvPr id="146" name="Google Shape;146;p33"/>
          <p:cNvPicPr preferRelativeResize="0"/>
          <p:nvPr>
            <p:ph idx="2" type="pic"/>
          </p:nvPr>
        </p:nvPicPr>
        <p:blipFill rotWithShape="1">
          <a:blip r:embed="rId3">
            <a:alphaModFix/>
          </a:blip>
          <a:srcRect b="11856" l="0" r="0" t="11855"/>
          <a:stretch/>
        </p:blipFill>
        <p:spPr>
          <a:xfrm>
            <a:off x="2413906" y="10716"/>
            <a:ext cx="6727713" cy="5132784"/>
          </a:xfrm>
          <a:prstGeom prst="rect">
            <a:avLst/>
          </a:prstGeom>
          <a:noFill/>
          <a:ln>
            <a:noFill/>
          </a:ln>
        </p:spPr>
      </p:pic>
      <p:sp>
        <p:nvSpPr>
          <p:cNvPr id="147" name="Google Shape;147;p33"/>
          <p:cNvSpPr/>
          <p:nvPr/>
        </p:nvSpPr>
        <p:spPr>
          <a:xfrm>
            <a:off x="2413906" y="2571750"/>
            <a:ext cx="6730094" cy="2568178"/>
          </a:xfrm>
          <a:prstGeom prst="rect">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8" name="Google Shape;148;p33"/>
          <p:cNvSpPr txBox="1"/>
          <p:nvPr/>
        </p:nvSpPr>
        <p:spPr>
          <a:xfrm>
            <a:off x="2908958" y="3076459"/>
            <a:ext cx="4139294" cy="103499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i="0" lang="en" sz="2300" u="none" cap="none" strike="noStrike">
                <a:solidFill>
                  <a:schemeClr val="lt1"/>
                </a:solidFill>
                <a:latin typeface="Open Sans Light"/>
                <a:ea typeface="Open Sans Light"/>
                <a:cs typeface="Open Sans Light"/>
                <a:sym typeface="Open Sans Light"/>
              </a:rPr>
              <a:t>CREATIVE</a:t>
            </a:r>
            <a:endParaRPr sz="1100"/>
          </a:p>
          <a:p>
            <a:pPr indent="0" lvl="0" marL="0" marR="0" rtl="0" algn="l">
              <a:lnSpc>
                <a:spcPct val="100000"/>
              </a:lnSpc>
              <a:spcBef>
                <a:spcPts val="0"/>
              </a:spcBef>
              <a:spcAft>
                <a:spcPts val="0"/>
              </a:spcAft>
              <a:buNone/>
            </a:pPr>
            <a:r>
              <a:rPr b="1" i="0" lang="en" sz="3800" u="none" cap="none" strike="noStrike">
                <a:solidFill>
                  <a:schemeClr val="lt1"/>
                </a:solidFill>
                <a:latin typeface="Open Sans"/>
                <a:ea typeface="Open Sans"/>
                <a:cs typeface="Open Sans"/>
                <a:sym typeface="Open Sans"/>
              </a:rPr>
              <a:t>BUSINESS</a:t>
            </a:r>
            <a:endParaRPr sz="1100"/>
          </a:p>
        </p:txBody>
      </p:sp>
      <p:sp>
        <p:nvSpPr>
          <p:cNvPr id="149" name="Google Shape;149;p33"/>
          <p:cNvSpPr/>
          <p:nvPr/>
        </p:nvSpPr>
        <p:spPr>
          <a:xfrm>
            <a:off x="2985150" y="4143000"/>
            <a:ext cx="5303700" cy="4923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b="0" i="0" lang="en" sz="800" u="none" cap="none" strike="noStrike">
                <a:solidFill>
                  <a:srgbClr val="A5A5A5"/>
                </a:solidFill>
                <a:latin typeface="Open Sans Light"/>
                <a:ea typeface="Open Sans Light"/>
                <a:cs typeface="Open Sans Light"/>
                <a:sym typeface="Open Sans Light"/>
              </a:rPr>
              <a:t>This letterhead design is meant to project an image of professionalism and reliability. By using simple alignments we have created a very spacious feeling. The simplicity suggests strength and the spaciousn contributes to the aesthetics meant to project an image of professionalism of the layout design is meant to the project an image .</a:t>
            </a:r>
            <a:endParaRPr sz="1100"/>
          </a:p>
        </p:txBody>
      </p:sp>
      <p:pic>
        <p:nvPicPr>
          <p:cNvPr id="150" name="Google Shape;150;p33"/>
          <p:cNvPicPr preferRelativeResize="0"/>
          <p:nvPr>
            <p:ph idx="3" type="pic"/>
          </p:nvPr>
        </p:nvPicPr>
        <p:blipFill rotWithShape="1">
          <a:blip r:embed="rId3">
            <a:alphaModFix/>
          </a:blip>
          <a:srcRect b="0" l="26490" r="26490" t="0"/>
          <a:stretch/>
        </p:blipFill>
        <p:spPr>
          <a:xfrm>
            <a:off x="0" y="10716"/>
            <a:ext cx="2413906" cy="513278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2" name="Shape 592"/>
        <p:cNvGrpSpPr/>
        <p:nvPr/>
      </p:nvGrpSpPr>
      <p:grpSpPr>
        <a:xfrm>
          <a:off x="0" y="0"/>
          <a:ext cx="0" cy="0"/>
          <a:chOff x="0" y="0"/>
          <a:chExt cx="0" cy="0"/>
        </a:xfrm>
      </p:grpSpPr>
      <p:sp>
        <p:nvSpPr>
          <p:cNvPr id="593" name="Google Shape;593;p51"/>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Data Chart</a:t>
            </a:r>
            <a:endParaRPr sz="1100"/>
          </a:p>
        </p:txBody>
      </p:sp>
      <p:sp>
        <p:nvSpPr>
          <p:cNvPr id="594" name="Google Shape;594;p51"/>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595" name="Google Shape;595;p5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596" name="Google Shape;596;p5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97" name="Google Shape;597;p51"/>
          <p:cNvGrpSpPr/>
          <p:nvPr/>
        </p:nvGrpSpPr>
        <p:grpSpPr>
          <a:xfrm>
            <a:off x="1105342" y="1445685"/>
            <a:ext cx="7906575" cy="1904584"/>
            <a:chOff x="1473789" y="2028880"/>
            <a:chExt cx="10542100" cy="2539445"/>
          </a:xfrm>
        </p:grpSpPr>
        <p:sp>
          <p:nvSpPr>
            <p:cNvPr id="598" name="Google Shape;598;p51"/>
            <p:cNvSpPr/>
            <p:nvPr/>
          </p:nvSpPr>
          <p:spPr>
            <a:xfrm>
              <a:off x="2060495" y="3142096"/>
              <a:ext cx="1005258" cy="5919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100">
                  <a:solidFill>
                    <a:schemeClr val="dk1"/>
                  </a:solidFill>
                  <a:latin typeface="Open Sans"/>
                  <a:ea typeface="Open Sans"/>
                  <a:cs typeface="Open Sans"/>
                  <a:sym typeface="Open Sans"/>
                </a:rPr>
                <a:t>75%</a:t>
              </a:r>
              <a:endParaRPr sz="1100"/>
            </a:p>
          </p:txBody>
        </p:sp>
        <p:pic>
          <p:nvPicPr>
            <p:cNvPr id="599" name="Google Shape;599;p51"/>
            <p:cNvPicPr preferRelativeResize="0"/>
            <p:nvPr/>
          </p:nvPicPr>
          <p:blipFill rotWithShape="1">
            <a:blip r:embed="rId3">
              <a:alphaModFix/>
            </a:blip>
            <a:srcRect b="0" l="0" r="0" t="0"/>
            <a:stretch/>
          </p:blipFill>
          <p:spPr>
            <a:xfrm>
              <a:off x="1473789" y="2028880"/>
              <a:ext cx="3562633" cy="2539445"/>
            </a:xfrm>
            <a:prstGeom prst="rect">
              <a:avLst/>
            </a:prstGeom>
            <a:noFill/>
            <a:ln>
              <a:noFill/>
            </a:ln>
          </p:spPr>
        </p:pic>
        <p:sp>
          <p:nvSpPr>
            <p:cNvPr id="600" name="Google Shape;600;p51"/>
            <p:cNvSpPr/>
            <p:nvPr/>
          </p:nvSpPr>
          <p:spPr>
            <a:xfrm>
              <a:off x="5538564" y="3143034"/>
              <a:ext cx="1005258" cy="65128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100">
                  <a:solidFill>
                    <a:schemeClr val="dk1"/>
                  </a:solidFill>
                  <a:latin typeface="Open Sans"/>
                  <a:ea typeface="Open Sans"/>
                  <a:cs typeface="Open Sans"/>
                  <a:sym typeface="Open Sans"/>
                </a:rPr>
                <a:t>90%</a:t>
              </a:r>
              <a:endParaRPr sz="1100"/>
            </a:p>
          </p:txBody>
        </p:sp>
        <p:pic>
          <p:nvPicPr>
            <p:cNvPr id="601" name="Google Shape;601;p51"/>
            <p:cNvPicPr preferRelativeResize="0"/>
            <p:nvPr/>
          </p:nvPicPr>
          <p:blipFill rotWithShape="1">
            <a:blip r:embed="rId4">
              <a:alphaModFix/>
            </a:blip>
            <a:srcRect b="0" l="0" r="0" t="0"/>
            <a:stretch/>
          </p:blipFill>
          <p:spPr>
            <a:xfrm>
              <a:off x="4963522" y="2028880"/>
              <a:ext cx="3562633" cy="2539445"/>
            </a:xfrm>
            <a:prstGeom prst="rect">
              <a:avLst/>
            </a:prstGeom>
            <a:noFill/>
            <a:ln>
              <a:noFill/>
            </a:ln>
          </p:spPr>
        </p:pic>
        <p:sp>
          <p:nvSpPr>
            <p:cNvPr id="602" name="Google Shape;602;p51"/>
            <p:cNvSpPr/>
            <p:nvPr/>
          </p:nvSpPr>
          <p:spPr>
            <a:xfrm>
              <a:off x="6006342" y="2040271"/>
              <a:ext cx="611848" cy="370030"/>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800">
                  <a:solidFill>
                    <a:srgbClr val="FFFFFF"/>
                  </a:solidFill>
                  <a:latin typeface="Lato"/>
                  <a:ea typeface="Lato"/>
                  <a:cs typeface="Lato"/>
                  <a:sym typeface="Lato"/>
                </a:rPr>
                <a:t>10%</a:t>
              </a:r>
              <a:endParaRPr sz="1100"/>
            </a:p>
          </p:txBody>
        </p:sp>
        <p:sp>
          <p:nvSpPr>
            <p:cNvPr id="603" name="Google Shape;603;p51"/>
            <p:cNvSpPr/>
            <p:nvPr/>
          </p:nvSpPr>
          <p:spPr>
            <a:xfrm>
              <a:off x="8984920" y="3143034"/>
              <a:ext cx="1005258" cy="65128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100">
                  <a:solidFill>
                    <a:schemeClr val="dk1"/>
                  </a:solidFill>
                  <a:latin typeface="Open Sans"/>
                  <a:ea typeface="Open Sans"/>
                  <a:cs typeface="Open Sans"/>
                  <a:sym typeface="Open Sans"/>
                </a:rPr>
                <a:t>65%</a:t>
              </a:r>
              <a:endParaRPr sz="1100"/>
            </a:p>
          </p:txBody>
        </p:sp>
        <p:pic>
          <p:nvPicPr>
            <p:cNvPr id="604" name="Google Shape;604;p51"/>
            <p:cNvPicPr preferRelativeResize="0"/>
            <p:nvPr/>
          </p:nvPicPr>
          <p:blipFill rotWithShape="1">
            <a:blip r:embed="rId5">
              <a:alphaModFix/>
            </a:blip>
            <a:srcRect b="0" l="0" r="0" t="0"/>
            <a:stretch/>
          </p:blipFill>
          <p:spPr>
            <a:xfrm>
              <a:off x="8453256" y="2028880"/>
              <a:ext cx="3562633" cy="2539445"/>
            </a:xfrm>
            <a:prstGeom prst="rect">
              <a:avLst/>
            </a:prstGeom>
            <a:noFill/>
            <a:ln>
              <a:noFill/>
            </a:ln>
          </p:spPr>
        </p:pic>
        <p:grpSp>
          <p:nvGrpSpPr>
            <p:cNvPr id="605" name="Google Shape;605;p51"/>
            <p:cNvGrpSpPr/>
            <p:nvPr/>
          </p:nvGrpSpPr>
          <p:grpSpPr>
            <a:xfrm>
              <a:off x="1907125" y="2334963"/>
              <a:ext cx="306740" cy="620990"/>
              <a:chOff x="4826569" y="5278180"/>
              <a:chExt cx="2448182" cy="4956288"/>
            </a:xfrm>
          </p:grpSpPr>
          <p:grpSp>
            <p:nvGrpSpPr>
              <p:cNvPr id="606" name="Google Shape;606;p51"/>
              <p:cNvGrpSpPr/>
              <p:nvPr/>
            </p:nvGrpSpPr>
            <p:grpSpPr>
              <a:xfrm>
                <a:off x="4826569" y="5278180"/>
                <a:ext cx="2448182" cy="4956288"/>
                <a:chOff x="18223908" y="3214668"/>
                <a:chExt cx="7266425" cy="14710811"/>
              </a:xfrm>
            </p:grpSpPr>
            <p:sp>
              <p:nvSpPr>
                <p:cNvPr id="607" name="Google Shape;607;p51"/>
                <p:cNvSpPr/>
                <p:nvPr/>
              </p:nvSpPr>
              <p:spPr>
                <a:xfrm>
                  <a:off x="18287967" y="3225345"/>
                  <a:ext cx="7127581" cy="14691957"/>
                </a:xfrm>
                <a:custGeom>
                  <a:rect b="b" l="l" r="r" t="t"/>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8" name="Google Shape;608;p51"/>
                <p:cNvSpPr/>
                <p:nvPr/>
              </p:nvSpPr>
              <p:spPr>
                <a:xfrm>
                  <a:off x="18405409" y="3342786"/>
                  <a:ext cx="6893836" cy="14458167"/>
                </a:xfrm>
                <a:custGeom>
                  <a:rect b="b" l="l" r="r" t="t"/>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9" name="Google Shape;609;p51"/>
                <p:cNvSpPr/>
                <p:nvPr/>
              </p:nvSpPr>
              <p:spPr>
                <a:xfrm>
                  <a:off x="18490820" y="3428198"/>
                  <a:ext cx="6726856" cy="14291214"/>
                </a:xfrm>
                <a:custGeom>
                  <a:rect b="b" l="l" r="r" t="t"/>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0" name="Google Shape;610;p51"/>
                <p:cNvSpPr/>
                <p:nvPr/>
              </p:nvSpPr>
              <p:spPr>
                <a:xfrm>
                  <a:off x="21298748" y="16421528"/>
                  <a:ext cx="1118365" cy="1118365"/>
                </a:xfrm>
                <a:custGeom>
                  <a:rect b="b" l="l" r="r" t="t"/>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1" name="Google Shape;611;p51"/>
                <p:cNvSpPr/>
                <p:nvPr/>
              </p:nvSpPr>
              <p:spPr>
                <a:xfrm>
                  <a:off x="21341455" y="16421528"/>
                  <a:ext cx="914946" cy="363826"/>
                </a:xfrm>
                <a:custGeom>
                  <a:rect b="b" l="l" r="r" t="t"/>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2" name="Google Shape;612;p51"/>
                <p:cNvSpPr/>
                <p:nvPr/>
              </p:nvSpPr>
              <p:spPr>
                <a:xfrm>
                  <a:off x="21715131" y="17435797"/>
                  <a:ext cx="392475" cy="107914"/>
                </a:xfrm>
                <a:custGeom>
                  <a:rect b="b" l="l" r="r" t="t"/>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3" name="Google Shape;613;p51"/>
                <p:cNvSpPr/>
                <p:nvPr/>
              </p:nvSpPr>
              <p:spPr>
                <a:xfrm>
                  <a:off x="18277291" y="3214668"/>
                  <a:ext cx="7146526" cy="14710811"/>
                </a:xfrm>
                <a:custGeom>
                  <a:rect b="b" l="l" r="r" t="t"/>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4" name="Google Shape;614;p51"/>
                <p:cNvSpPr/>
                <p:nvPr/>
              </p:nvSpPr>
              <p:spPr>
                <a:xfrm>
                  <a:off x="18832469" y="5104412"/>
                  <a:ext cx="6069982" cy="169787"/>
                </a:xfrm>
                <a:custGeom>
                  <a:rect b="b" l="l" r="r" t="t"/>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5" name="Google Shape;615;p51"/>
                <p:cNvSpPr/>
                <p:nvPr/>
              </p:nvSpPr>
              <p:spPr>
                <a:xfrm>
                  <a:off x="18245261" y="6353566"/>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6" name="Google Shape;616;p51"/>
                <p:cNvSpPr/>
                <p:nvPr/>
              </p:nvSpPr>
              <p:spPr>
                <a:xfrm>
                  <a:off x="18223908" y="6353566"/>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7" name="Google Shape;617;p51"/>
                <p:cNvSpPr/>
                <p:nvPr/>
              </p:nvSpPr>
              <p:spPr>
                <a:xfrm>
                  <a:off x="18266614" y="5093736"/>
                  <a:ext cx="26590" cy="578252"/>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8" name="Google Shape;618;p51"/>
                <p:cNvSpPr/>
                <p:nvPr/>
              </p:nvSpPr>
              <p:spPr>
                <a:xfrm>
                  <a:off x="18255938" y="5093736"/>
                  <a:ext cx="13295" cy="577978"/>
                </a:xfrm>
                <a:custGeom>
                  <a:rect b="b" l="l" r="r" t="t"/>
                  <a:pathLst>
                    <a:path extrusionOk="0" h="21600" w="21600">
                      <a:moveTo>
                        <a:pt x="21600" y="0"/>
                      </a:moveTo>
                      <a:lnTo>
                        <a:pt x="21600" y="21600"/>
                      </a:lnTo>
                      <a:lnTo>
                        <a:pt x="0" y="20997"/>
                      </a:lnTo>
                      <a:lnTo>
                        <a:pt x="0" y="604"/>
                      </a:lnTo>
                      <a:cubicBezTo>
                        <a:pt x="0" y="604"/>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9" name="Google Shape;619;p51"/>
                <p:cNvSpPr/>
                <p:nvPr/>
              </p:nvSpPr>
              <p:spPr>
                <a:xfrm>
                  <a:off x="18245261" y="7698808"/>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0" name="Google Shape;620;p51"/>
                <p:cNvSpPr/>
                <p:nvPr/>
              </p:nvSpPr>
              <p:spPr>
                <a:xfrm>
                  <a:off x="18223908" y="7698808"/>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1" name="Google Shape;621;p51"/>
                <p:cNvSpPr/>
                <p:nvPr/>
              </p:nvSpPr>
              <p:spPr>
                <a:xfrm>
                  <a:off x="25419888" y="6353566"/>
                  <a:ext cx="46382" cy="1089965"/>
                </a:xfrm>
                <a:custGeom>
                  <a:rect b="b" l="l" r="r" t="t"/>
                  <a:pathLst>
                    <a:path extrusionOk="0" h="21600" w="21600">
                      <a:moveTo>
                        <a:pt x="0" y="21600"/>
                      </a:moveTo>
                      <a:lnTo>
                        <a:pt x="0" y="0"/>
                      </a:lnTo>
                      <a:lnTo>
                        <a:pt x="21600" y="0"/>
                      </a:lnTo>
                      <a:lnTo>
                        <a:pt x="21600" y="21600"/>
                      </a:lnTo>
                      <a:cubicBezTo>
                        <a:pt x="21600" y="21600"/>
                        <a:pt x="0" y="21600"/>
                        <a:pt x="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2" name="Google Shape;622;p51"/>
                <p:cNvSpPr/>
                <p:nvPr/>
              </p:nvSpPr>
              <p:spPr>
                <a:xfrm>
                  <a:off x="25467142" y="6355146"/>
                  <a:ext cx="23191" cy="1089501"/>
                </a:xfrm>
                <a:custGeom>
                  <a:rect b="b" l="l" r="r" t="t"/>
                  <a:pathLst>
                    <a:path extrusionOk="0" h="21600" w="21600">
                      <a:moveTo>
                        <a:pt x="0" y="21600"/>
                      </a:moveTo>
                      <a:lnTo>
                        <a:pt x="0" y="0"/>
                      </a:lnTo>
                      <a:lnTo>
                        <a:pt x="21600" y="559"/>
                      </a:lnTo>
                      <a:lnTo>
                        <a:pt x="21600" y="21041"/>
                      </a:lnTo>
                      <a:cubicBezTo>
                        <a:pt x="21600" y="21041"/>
                        <a:pt x="0" y="21600"/>
                        <a:pt x="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3" name="Google Shape;623;p51"/>
                <p:cNvSpPr/>
                <p:nvPr/>
              </p:nvSpPr>
              <p:spPr>
                <a:xfrm>
                  <a:off x="20594097" y="4036760"/>
                  <a:ext cx="241079" cy="241091"/>
                </a:xfrm>
                <a:custGeom>
                  <a:rect b="b" l="l" r="r" t="t"/>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4" name="Google Shape;624;p51"/>
                <p:cNvSpPr/>
                <p:nvPr/>
              </p:nvSpPr>
              <p:spPr>
                <a:xfrm>
                  <a:off x="20658156" y="4090143"/>
                  <a:ext cx="129247" cy="129237"/>
                </a:xfrm>
                <a:custGeom>
                  <a:rect b="b" l="l" r="r" t="t"/>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5" name="Google Shape;625;p51"/>
                <p:cNvSpPr/>
                <p:nvPr/>
              </p:nvSpPr>
              <p:spPr>
                <a:xfrm>
                  <a:off x="20668833" y="4100819"/>
                  <a:ext cx="111876" cy="111877"/>
                </a:xfrm>
                <a:custGeom>
                  <a:rect b="b" l="l" r="r" t="t"/>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6" name="Google Shape;626;p51"/>
                <p:cNvSpPr/>
                <p:nvPr/>
              </p:nvSpPr>
              <p:spPr>
                <a:xfrm>
                  <a:off x="21277395" y="4090143"/>
                  <a:ext cx="1159539" cy="133347"/>
                </a:xfrm>
                <a:custGeom>
                  <a:rect b="b" l="l" r="r" t="t"/>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7" name="Google Shape;627;p51"/>
                <p:cNvSpPr/>
                <p:nvPr/>
              </p:nvSpPr>
              <p:spPr>
                <a:xfrm>
                  <a:off x="21277395" y="4100819"/>
                  <a:ext cx="1159539" cy="116724"/>
                </a:xfrm>
                <a:custGeom>
                  <a:rect b="b" l="l" r="r" t="t"/>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8" name="Google Shape;628;p51"/>
                <p:cNvSpPr/>
                <p:nvPr/>
              </p:nvSpPr>
              <p:spPr>
                <a:xfrm>
                  <a:off x="21277395" y="4090143"/>
                  <a:ext cx="1159539" cy="133347"/>
                </a:xfrm>
                <a:custGeom>
                  <a:rect b="b" l="l" r="r" t="t"/>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9" name="Google Shape;629;p51"/>
                <p:cNvSpPr/>
                <p:nvPr/>
              </p:nvSpPr>
              <p:spPr>
                <a:xfrm>
                  <a:off x="18287967" y="16528294"/>
                  <a:ext cx="116882" cy="212433"/>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0" name="Google Shape;630;p51"/>
                <p:cNvSpPr/>
                <p:nvPr/>
              </p:nvSpPr>
              <p:spPr>
                <a:xfrm>
                  <a:off x="21720541" y="3713462"/>
                  <a:ext cx="146946" cy="146946"/>
                </a:xfrm>
                <a:prstGeom prst="ellipse">
                  <a:avLst/>
                </a:prstGeom>
                <a:solidFill>
                  <a:schemeClr val="dk1"/>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631" name="Google Shape;631;p51"/>
              <p:cNvSpPr/>
              <p:nvPr/>
            </p:nvSpPr>
            <p:spPr>
              <a:xfrm flipH="1">
                <a:off x="4993386" y="5855525"/>
                <a:ext cx="2114549" cy="3811757"/>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632" name="Google Shape;632;p51"/>
            <p:cNvGrpSpPr/>
            <p:nvPr/>
          </p:nvGrpSpPr>
          <p:grpSpPr>
            <a:xfrm>
              <a:off x="6008149" y="2334963"/>
              <a:ext cx="306740" cy="620990"/>
              <a:chOff x="4826569" y="5278180"/>
              <a:chExt cx="2448182" cy="4956288"/>
            </a:xfrm>
          </p:grpSpPr>
          <p:grpSp>
            <p:nvGrpSpPr>
              <p:cNvPr id="633" name="Google Shape;633;p51"/>
              <p:cNvGrpSpPr/>
              <p:nvPr/>
            </p:nvGrpSpPr>
            <p:grpSpPr>
              <a:xfrm>
                <a:off x="4826569" y="5278180"/>
                <a:ext cx="2448182" cy="4956288"/>
                <a:chOff x="18223908" y="3214668"/>
                <a:chExt cx="7266425" cy="14710811"/>
              </a:xfrm>
            </p:grpSpPr>
            <p:sp>
              <p:nvSpPr>
                <p:cNvPr id="634" name="Google Shape;634;p51"/>
                <p:cNvSpPr/>
                <p:nvPr/>
              </p:nvSpPr>
              <p:spPr>
                <a:xfrm>
                  <a:off x="18287967" y="3225345"/>
                  <a:ext cx="7127581" cy="14691957"/>
                </a:xfrm>
                <a:custGeom>
                  <a:rect b="b" l="l" r="r" t="t"/>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5" name="Google Shape;635;p51"/>
                <p:cNvSpPr/>
                <p:nvPr/>
              </p:nvSpPr>
              <p:spPr>
                <a:xfrm>
                  <a:off x="18405409" y="3342786"/>
                  <a:ext cx="6893836" cy="14458167"/>
                </a:xfrm>
                <a:custGeom>
                  <a:rect b="b" l="l" r="r" t="t"/>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6" name="Google Shape;636;p51"/>
                <p:cNvSpPr/>
                <p:nvPr/>
              </p:nvSpPr>
              <p:spPr>
                <a:xfrm>
                  <a:off x="18490820" y="3428198"/>
                  <a:ext cx="6726856" cy="14291214"/>
                </a:xfrm>
                <a:custGeom>
                  <a:rect b="b" l="l" r="r" t="t"/>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7" name="Google Shape;637;p51"/>
                <p:cNvSpPr/>
                <p:nvPr/>
              </p:nvSpPr>
              <p:spPr>
                <a:xfrm>
                  <a:off x="21298748" y="16421528"/>
                  <a:ext cx="1118365" cy="1118365"/>
                </a:xfrm>
                <a:custGeom>
                  <a:rect b="b" l="l" r="r" t="t"/>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8" name="Google Shape;638;p51"/>
                <p:cNvSpPr/>
                <p:nvPr/>
              </p:nvSpPr>
              <p:spPr>
                <a:xfrm>
                  <a:off x="21341455" y="16421528"/>
                  <a:ext cx="914946" cy="363826"/>
                </a:xfrm>
                <a:custGeom>
                  <a:rect b="b" l="l" r="r" t="t"/>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9" name="Google Shape;639;p51"/>
                <p:cNvSpPr/>
                <p:nvPr/>
              </p:nvSpPr>
              <p:spPr>
                <a:xfrm>
                  <a:off x="21715131" y="17435797"/>
                  <a:ext cx="392475" cy="107914"/>
                </a:xfrm>
                <a:custGeom>
                  <a:rect b="b" l="l" r="r" t="t"/>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0" name="Google Shape;640;p51"/>
                <p:cNvSpPr/>
                <p:nvPr/>
              </p:nvSpPr>
              <p:spPr>
                <a:xfrm>
                  <a:off x="18277291" y="3214668"/>
                  <a:ext cx="7146526" cy="14710811"/>
                </a:xfrm>
                <a:custGeom>
                  <a:rect b="b" l="l" r="r" t="t"/>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1" name="Google Shape;641;p51"/>
                <p:cNvSpPr/>
                <p:nvPr/>
              </p:nvSpPr>
              <p:spPr>
                <a:xfrm>
                  <a:off x="18832469" y="5104412"/>
                  <a:ext cx="6069982" cy="169787"/>
                </a:xfrm>
                <a:custGeom>
                  <a:rect b="b" l="l" r="r" t="t"/>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2" name="Google Shape;642;p51"/>
                <p:cNvSpPr/>
                <p:nvPr/>
              </p:nvSpPr>
              <p:spPr>
                <a:xfrm>
                  <a:off x="18245261" y="6353566"/>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3" name="Google Shape;643;p51"/>
                <p:cNvSpPr/>
                <p:nvPr/>
              </p:nvSpPr>
              <p:spPr>
                <a:xfrm>
                  <a:off x="18223908" y="6353566"/>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4" name="Google Shape;644;p51"/>
                <p:cNvSpPr/>
                <p:nvPr/>
              </p:nvSpPr>
              <p:spPr>
                <a:xfrm>
                  <a:off x="18266614" y="5093736"/>
                  <a:ext cx="26590" cy="578252"/>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5" name="Google Shape;645;p51"/>
                <p:cNvSpPr/>
                <p:nvPr/>
              </p:nvSpPr>
              <p:spPr>
                <a:xfrm>
                  <a:off x="18255938" y="5093736"/>
                  <a:ext cx="13295" cy="577978"/>
                </a:xfrm>
                <a:custGeom>
                  <a:rect b="b" l="l" r="r" t="t"/>
                  <a:pathLst>
                    <a:path extrusionOk="0" h="21600" w="21600">
                      <a:moveTo>
                        <a:pt x="21600" y="0"/>
                      </a:moveTo>
                      <a:lnTo>
                        <a:pt x="21600" y="21600"/>
                      </a:lnTo>
                      <a:lnTo>
                        <a:pt x="0" y="20997"/>
                      </a:lnTo>
                      <a:lnTo>
                        <a:pt x="0" y="604"/>
                      </a:lnTo>
                      <a:cubicBezTo>
                        <a:pt x="0" y="604"/>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6" name="Google Shape;646;p51"/>
                <p:cNvSpPr/>
                <p:nvPr/>
              </p:nvSpPr>
              <p:spPr>
                <a:xfrm>
                  <a:off x="18245261" y="7698808"/>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7" name="Google Shape;647;p51"/>
                <p:cNvSpPr/>
                <p:nvPr/>
              </p:nvSpPr>
              <p:spPr>
                <a:xfrm>
                  <a:off x="18223908" y="7698808"/>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8" name="Google Shape;648;p51"/>
                <p:cNvSpPr/>
                <p:nvPr/>
              </p:nvSpPr>
              <p:spPr>
                <a:xfrm>
                  <a:off x="25419888" y="6353566"/>
                  <a:ext cx="46382" cy="1089965"/>
                </a:xfrm>
                <a:custGeom>
                  <a:rect b="b" l="l" r="r" t="t"/>
                  <a:pathLst>
                    <a:path extrusionOk="0" h="21600" w="21600">
                      <a:moveTo>
                        <a:pt x="0" y="21600"/>
                      </a:moveTo>
                      <a:lnTo>
                        <a:pt x="0" y="0"/>
                      </a:lnTo>
                      <a:lnTo>
                        <a:pt x="21600" y="0"/>
                      </a:lnTo>
                      <a:lnTo>
                        <a:pt x="21600" y="21600"/>
                      </a:lnTo>
                      <a:cubicBezTo>
                        <a:pt x="21600" y="21600"/>
                        <a:pt x="0" y="21600"/>
                        <a:pt x="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9" name="Google Shape;649;p51"/>
                <p:cNvSpPr/>
                <p:nvPr/>
              </p:nvSpPr>
              <p:spPr>
                <a:xfrm>
                  <a:off x="25467142" y="6355146"/>
                  <a:ext cx="23191" cy="1089501"/>
                </a:xfrm>
                <a:custGeom>
                  <a:rect b="b" l="l" r="r" t="t"/>
                  <a:pathLst>
                    <a:path extrusionOk="0" h="21600" w="21600">
                      <a:moveTo>
                        <a:pt x="0" y="21600"/>
                      </a:moveTo>
                      <a:lnTo>
                        <a:pt x="0" y="0"/>
                      </a:lnTo>
                      <a:lnTo>
                        <a:pt x="21600" y="559"/>
                      </a:lnTo>
                      <a:lnTo>
                        <a:pt x="21600" y="21041"/>
                      </a:lnTo>
                      <a:cubicBezTo>
                        <a:pt x="21600" y="21041"/>
                        <a:pt x="0" y="21600"/>
                        <a:pt x="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0" name="Google Shape;650;p51"/>
                <p:cNvSpPr/>
                <p:nvPr/>
              </p:nvSpPr>
              <p:spPr>
                <a:xfrm>
                  <a:off x="20594097" y="4036760"/>
                  <a:ext cx="241079" cy="241091"/>
                </a:xfrm>
                <a:custGeom>
                  <a:rect b="b" l="l" r="r" t="t"/>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1" name="Google Shape;651;p51"/>
                <p:cNvSpPr/>
                <p:nvPr/>
              </p:nvSpPr>
              <p:spPr>
                <a:xfrm>
                  <a:off x="20658156" y="4090143"/>
                  <a:ext cx="129247" cy="129237"/>
                </a:xfrm>
                <a:custGeom>
                  <a:rect b="b" l="l" r="r" t="t"/>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2" name="Google Shape;652;p51"/>
                <p:cNvSpPr/>
                <p:nvPr/>
              </p:nvSpPr>
              <p:spPr>
                <a:xfrm>
                  <a:off x="20668833" y="4100819"/>
                  <a:ext cx="111876" cy="111877"/>
                </a:xfrm>
                <a:custGeom>
                  <a:rect b="b" l="l" r="r" t="t"/>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3" name="Google Shape;653;p51"/>
                <p:cNvSpPr/>
                <p:nvPr/>
              </p:nvSpPr>
              <p:spPr>
                <a:xfrm>
                  <a:off x="21277395" y="4090143"/>
                  <a:ext cx="1159539" cy="133347"/>
                </a:xfrm>
                <a:custGeom>
                  <a:rect b="b" l="l" r="r" t="t"/>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4" name="Google Shape;654;p51"/>
                <p:cNvSpPr/>
                <p:nvPr/>
              </p:nvSpPr>
              <p:spPr>
                <a:xfrm>
                  <a:off x="21277395" y="4100819"/>
                  <a:ext cx="1159539" cy="116724"/>
                </a:xfrm>
                <a:custGeom>
                  <a:rect b="b" l="l" r="r" t="t"/>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5" name="Google Shape;655;p51"/>
                <p:cNvSpPr/>
                <p:nvPr/>
              </p:nvSpPr>
              <p:spPr>
                <a:xfrm>
                  <a:off x="21277395" y="4090143"/>
                  <a:ext cx="1159539" cy="133347"/>
                </a:xfrm>
                <a:custGeom>
                  <a:rect b="b" l="l" r="r" t="t"/>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6" name="Google Shape;656;p51"/>
                <p:cNvSpPr/>
                <p:nvPr/>
              </p:nvSpPr>
              <p:spPr>
                <a:xfrm>
                  <a:off x="18287967" y="16528294"/>
                  <a:ext cx="116882" cy="212433"/>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57" name="Google Shape;657;p51"/>
                <p:cNvSpPr/>
                <p:nvPr/>
              </p:nvSpPr>
              <p:spPr>
                <a:xfrm>
                  <a:off x="21720541" y="3713462"/>
                  <a:ext cx="146946" cy="146946"/>
                </a:xfrm>
                <a:prstGeom prst="ellipse">
                  <a:avLst/>
                </a:prstGeom>
                <a:solidFill>
                  <a:schemeClr val="dk1"/>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658" name="Google Shape;658;p51"/>
              <p:cNvSpPr/>
              <p:nvPr/>
            </p:nvSpPr>
            <p:spPr>
              <a:xfrm flipH="1">
                <a:off x="4993386" y="5855525"/>
                <a:ext cx="2114549" cy="3811757"/>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659" name="Google Shape;659;p51"/>
            <p:cNvGrpSpPr/>
            <p:nvPr/>
          </p:nvGrpSpPr>
          <p:grpSpPr>
            <a:xfrm>
              <a:off x="9931354" y="2334963"/>
              <a:ext cx="306740" cy="620990"/>
              <a:chOff x="4826569" y="5278180"/>
              <a:chExt cx="2448182" cy="4956288"/>
            </a:xfrm>
          </p:grpSpPr>
          <p:grpSp>
            <p:nvGrpSpPr>
              <p:cNvPr id="660" name="Google Shape;660;p51"/>
              <p:cNvGrpSpPr/>
              <p:nvPr/>
            </p:nvGrpSpPr>
            <p:grpSpPr>
              <a:xfrm>
                <a:off x="4826569" y="5278180"/>
                <a:ext cx="2448182" cy="4956288"/>
                <a:chOff x="18223908" y="3214668"/>
                <a:chExt cx="7266425" cy="14710811"/>
              </a:xfrm>
            </p:grpSpPr>
            <p:sp>
              <p:nvSpPr>
                <p:cNvPr id="661" name="Google Shape;661;p51"/>
                <p:cNvSpPr/>
                <p:nvPr/>
              </p:nvSpPr>
              <p:spPr>
                <a:xfrm>
                  <a:off x="18287967" y="3225345"/>
                  <a:ext cx="7127581" cy="14691957"/>
                </a:xfrm>
                <a:custGeom>
                  <a:rect b="b" l="l" r="r" t="t"/>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2" name="Google Shape;662;p51"/>
                <p:cNvSpPr/>
                <p:nvPr/>
              </p:nvSpPr>
              <p:spPr>
                <a:xfrm>
                  <a:off x="18405409" y="3342786"/>
                  <a:ext cx="6893836" cy="14458167"/>
                </a:xfrm>
                <a:custGeom>
                  <a:rect b="b" l="l" r="r" t="t"/>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3" name="Google Shape;663;p51"/>
                <p:cNvSpPr/>
                <p:nvPr/>
              </p:nvSpPr>
              <p:spPr>
                <a:xfrm>
                  <a:off x="18490820" y="3428198"/>
                  <a:ext cx="6726856" cy="14291214"/>
                </a:xfrm>
                <a:custGeom>
                  <a:rect b="b" l="l" r="r" t="t"/>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4" name="Google Shape;664;p51"/>
                <p:cNvSpPr/>
                <p:nvPr/>
              </p:nvSpPr>
              <p:spPr>
                <a:xfrm>
                  <a:off x="21298748" y="16421528"/>
                  <a:ext cx="1118365" cy="1118365"/>
                </a:xfrm>
                <a:custGeom>
                  <a:rect b="b" l="l" r="r" t="t"/>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5" name="Google Shape;665;p51"/>
                <p:cNvSpPr/>
                <p:nvPr/>
              </p:nvSpPr>
              <p:spPr>
                <a:xfrm>
                  <a:off x="21341455" y="16421528"/>
                  <a:ext cx="914946" cy="363826"/>
                </a:xfrm>
                <a:custGeom>
                  <a:rect b="b" l="l" r="r" t="t"/>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6" name="Google Shape;666;p51"/>
                <p:cNvSpPr/>
                <p:nvPr/>
              </p:nvSpPr>
              <p:spPr>
                <a:xfrm>
                  <a:off x="21715131" y="17435797"/>
                  <a:ext cx="392475" cy="107914"/>
                </a:xfrm>
                <a:custGeom>
                  <a:rect b="b" l="l" r="r" t="t"/>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7" name="Google Shape;667;p51"/>
                <p:cNvSpPr/>
                <p:nvPr/>
              </p:nvSpPr>
              <p:spPr>
                <a:xfrm>
                  <a:off x="18277291" y="3214668"/>
                  <a:ext cx="7146526" cy="14710811"/>
                </a:xfrm>
                <a:custGeom>
                  <a:rect b="b" l="l" r="r" t="t"/>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8" name="Google Shape;668;p51"/>
                <p:cNvSpPr/>
                <p:nvPr/>
              </p:nvSpPr>
              <p:spPr>
                <a:xfrm>
                  <a:off x="18832469" y="5104412"/>
                  <a:ext cx="6069982" cy="169787"/>
                </a:xfrm>
                <a:custGeom>
                  <a:rect b="b" l="l" r="r" t="t"/>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9" name="Google Shape;669;p51"/>
                <p:cNvSpPr/>
                <p:nvPr/>
              </p:nvSpPr>
              <p:spPr>
                <a:xfrm>
                  <a:off x="18245261" y="6353566"/>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0" name="Google Shape;670;p51"/>
                <p:cNvSpPr/>
                <p:nvPr/>
              </p:nvSpPr>
              <p:spPr>
                <a:xfrm>
                  <a:off x="18223908" y="6353566"/>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1" name="Google Shape;671;p51"/>
                <p:cNvSpPr/>
                <p:nvPr/>
              </p:nvSpPr>
              <p:spPr>
                <a:xfrm>
                  <a:off x="18266614" y="5093736"/>
                  <a:ext cx="26590" cy="578252"/>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2" name="Google Shape;672;p51"/>
                <p:cNvSpPr/>
                <p:nvPr/>
              </p:nvSpPr>
              <p:spPr>
                <a:xfrm>
                  <a:off x="18255938" y="5093736"/>
                  <a:ext cx="13295" cy="577978"/>
                </a:xfrm>
                <a:custGeom>
                  <a:rect b="b" l="l" r="r" t="t"/>
                  <a:pathLst>
                    <a:path extrusionOk="0" h="21600" w="21600">
                      <a:moveTo>
                        <a:pt x="21600" y="0"/>
                      </a:moveTo>
                      <a:lnTo>
                        <a:pt x="21600" y="21600"/>
                      </a:lnTo>
                      <a:lnTo>
                        <a:pt x="0" y="20997"/>
                      </a:lnTo>
                      <a:lnTo>
                        <a:pt x="0" y="604"/>
                      </a:lnTo>
                      <a:cubicBezTo>
                        <a:pt x="0" y="604"/>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3" name="Google Shape;673;p51"/>
                <p:cNvSpPr/>
                <p:nvPr/>
              </p:nvSpPr>
              <p:spPr>
                <a:xfrm>
                  <a:off x="18245261" y="7698808"/>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4" name="Google Shape;674;p51"/>
                <p:cNvSpPr/>
                <p:nvPr/>
              </p:nvSpPr>
              <p:spPr>
                <a:xfrm>
                  <a:off x="18223908" y="7698808"/>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5" name="Google Shape;675;p51"/>
                <p:cNvSpPr/>
                <p:nvPr/>
              </p:nvSpPr>
              <p:spPr>
                <a:xfrm>
                  <a:off x="25419888" y="6353566"/>
                  <a:ext cx="46382" cy="1089965"/>
                </a:xfrm>
                <a:custGeom>
                  <a:rect b="b" l="l" r="r" t="t"/>
                  <a:pathLst>
                    <a:path extrusionOk="0" h="21600" w="21600">
                      <a:moveTo>
                        <a:pt x="0" y="21600"/>
                      </a:moveTo>
                      <a:lnTo>
                        <a:pt x="0" y="0"/>
                      </a:lnTo>
                      <a:lnTo>
                        <a:pt x="21600" y="0"/>
                      </a:lnTo>
                      <a:lnTo>
                        <a:pt x="21600" y="21600"/>
                      </a:lnTo>
                      <a:cubicBezTo>
                        <a:pt x="21600" y="21600"/>
                        <a:pt x="0" y="21600"/>
                        <a:pt x="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6" name="Google Shape;676;p51"/>
                <p:cNvSpPr/>
                <p:nvPr/>
              </p:nvSpPr>
              <p:spPr>
                <a:xfrm>
                  <a:off x="25467142" y="6355146"/>
                  <a:ext cx="23191" cy="1089501"/>
                </a:xfrm>
                <a:custGeom>
                  <a:rect b="b" l="l" r="r" t="t"/>
                  <a:pathLst>
                    <a:path extrusionOk="0" h="21600" w="21600">
                      <a:moveTo>
                        <a:pt x="0" y="21600"/>
                      </a:moveTo>
                      <a:lnTo>
                        <a:pt x="0" y="0"/>
                      </a:lnTo>
                      <a:lnTo>
                        <a:pt x="21600" y="559"/>
                      </a:lnTo>
                      <a:lnTo>
                        <a:pt x="21600" y="21041"/>
                      </a:lnTo>
                      <a:cubicBezTo>
                        <a:pt x="21600" y="21041"/>
                        <a:pt x="0" y="21600"/>
                        <a:pt x="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7" name="Google Shape;677;p51"/>
                <p:cNvSpPr/>
                <p:nvPr/>
              </p:nvSpPr>
              <p:spPr>
                <a:xfrm>
                  <a:off x="20594097" y="4036760"/>
                  <a:ext cx="241079" cy="241091"/>
                </a:xfrm>
                <a:custGeom>
                  <a:rect b="b" l="l" r="r" t="t"/>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8" name="Google Shape;678;p51"/>
                <p:cNvSpPr/>
                <p:nvPr/>
              </p:nvSpPr>
              <p:spPr>
                <a:xfrm>
                  <a:off x="20658156" y="4090143"/>
                  <a:ext cx="129247" cy="129237"/>
                </a:xfrm>
                <a:custGeom>
                  <a:rect b="b" l="l" r="r" t="t"/>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9" name="Google Shape;679;p51"/>
                <p:cNvSpPr/>
                <p:nvPr/>
              </p:nvSpPr>
              <p:spPr>
                <a:xfrm>
                  <a:off x="20668833" y="4100819"/>
                  <a:ext cx="111876" cy="111877"/>
                </a:xfrm>
                <a:custGeom>
                  <a:rect b="b" l="l" r="r" t="t"/>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0" name="Google Shape;680;p51"/>
                <p:cNvSpPr/>
                <p:nvPr/>
              </p:nvSpPr>
              <p:spPr>
                <a:xfrm>
                  <a:off x="21277395" y="4090143"/>
                  <a:ext cx="1159539" cy="133347"/>
                </a:xfrm>
                <a:custGeom>
                  <a:rect b="b" l="l" r="r" t="t"/>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1" name="Google Shape;681;p51"/>
                <p:cNvSpPr/>
                <p:nvPr/>
              </p:nvSpPr>
              <p:spPr>
                <a:xfrm>
                  <a:off x="21277395" y="4100819"/>
                  <a:ext cx="1159539" cy="116724"/>
                </a:xfrm>
                <a:custGeom>
                  <a:rect b="b" l="l" r="r" t="t"/>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2" name="Google Shape;682;p51"/>
                <p:cNvSpPr/>
                <p:nvPr/>
              </p:nvSpPr>
              <p:spPr>
                <a:xfrm>
                  <a:off x="21277395" y="4090143"/>
                  <a:ext cx="1159539" cy="133347"/>
                </a:xfrm>
                <a:custGeom>
                  <a:rect b="b" l="l" r="r" t="t"/>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3" name="Google Shape;683;p51"/>
                <p:cNvSpPr/>
                <p:nvPr/>
              </p:nvSpPr>
              <p:spPr>
                <a:xfrm>
                  <a:off x="18287967" y="16528294"/>
                  <a:ext cx="116882" cy="212433"/>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4" name="Google Shape;684;p51"/>
                <p:cNvSpPr/>
                <p:nvPr/>
              </p:nvSpPr>
              <p:spPr>
                <a:xfrm>
                  <a:off x="21720541" y="3713462"/>
                  <a:ext cx="146946" cy="146946"/>
                </a:xfrm>
                <a:prstGeom prst="ellipse">
                  <a:avLst/>
                </a:prstGeom>
                <a:solidFill>
                  <a:schemeClr val="dk1"/>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685" name="Google Shape;685;p51"/>
              <p:cNvSpPr/>
              <p:nvPr/>
            </p:nvSpPr>
            <p:spPr>
              <a:xfrm flipH="1">
                <a:off x="4993386" y="5855525"/>
                <a:ext cx="2114549" cy="3811757"/>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686" name="Google Shape;686;p51"/>
          <p:cNvSpPr/>
          <p:nvPr/>
        </p:nvSpPr>
        <p:spPr>
          <a:xfrm>
            <a:off x="1009934" y="3715273"/>
            <a:ext cx="7013012" cy="98329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687" name="Google Shape;687;p51"/>
          <p:cNvGrpSpPr/>
          <p:nvPr/>
        </p:nvGrpSpPr>
        <p:grpSpPr>
          <a:xfrm>
            <a:off x="2408807" y="3944765"/>
            <a:ext cx="4215267" cy="524310"/>
            <a:chOff x="700828" y="4789387"/>
            <a:chExt cx="5620356" cy="1090228"/>
          </a:xfrm>
        </p:grpSpPr>
        <p:sp>
          <p:nvSpPr>
            <p:cNvPr id="688" name="Google Shape;688;p51"/>
            <p:cNvSpPr/>
            <p:nvPr/>
          </p:nvSpPr>
          <p:spPr>
            <a:xfrm>
              <a:off x="700828" y="5264679"/>
              <a:ext cx="5620356" cy="614936"/>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you project an image of professionalism and reliability. By using simple ands alignments we have created a very spacious feeling. The</a:t>
              </a:r>
              <a:endParaRPr sz="1100"/>
            </a:p>
          </p:txBody>
        </p:sp>
        <p:sp>
          <p:nvSpPr>
            <p:cNvPr id="689" name="Google Shape;689;p51"/>
            <p:cNvSpPr/>
            <p:nvPr/>
          </p:nvSpPr>
          <p:spPr>
            <a:xfrm>
              <a:off x="896928" y="4789387"/>
              <a:ext cx="5228158" cy="46469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500">
                  <a:solidFill>
                    <a:schemeClr val="dk1"/>
                  </a:solidFill>
                  <a:latin typeface="Open Sans"/>
                  <a:ea typeface="Open Sans"/>
                  <a:cs typeface="Open Sans"/>
                  <a:sym typeface="Open Sans"/>
                </a:rPr>
                <a:t>AWESOME HEADLINE TEXT</a:t>
              </a:r>
              <a:endParaRPr sz="1100"/>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3" name="Shape 693"/>
        <p:cNvGrpSpPr/>
        <p:nvPr/>
      </p:nvGrpSpPr>
      <p:grpSpPr>
        <a:xfrm>
          <a:off x="0" y="0"/>
          <a:ext cx="0" cy="0"/>
          <a:chOff x="0" y="0"/>
          <a:chExt cx="0" cy="0"/>
        </a:xfrm>
      </p:grpSpPr>
      <p:pic>
        <p:nvPicPr>
          <p:cNvPr id="694" name="Google Shape;694;p52"/>
          <p:cNvPicPr preferRelativeResize="0"/>
          <p:nvPr>
            <p:ph idx="2" type="pic"/>
          </p:nvPr>
        </p:nvPicPr>
        <p:blipFill rotWithShape="1">
          <a:blip r:embed="rId3">
            <a:alphaModFix/>
          </a:blip>
          <a:srcRect b="21895" l="0" r="0" t="21895"/>
          <a:stretch/>
        </p:blipFill>
        <p:spPr>
          <a:xfrm>
            <a:off x="0" y="3572"/>
            <a:ext cx="9144000" cy="5139928"/>
          </a:xfrm>
          <a:prstGeom prst="rect">
            <a:avLst/>
          </a:prstGeom>
          <a:noFill/>
          <a:ln>
            <a:noFill/>
          </a:ln>
        </p:spPr>
      </p:pic>
      <p:sp>
        <p:nvSpPr>
          <p:cNvPr id="695" name="Google Shape;695;p52"/>
          <p:cNvSpPr/>
          <p:nvPr/>
        </p:nvSpPr>
        <p:spPr>
          <a:xfrm>
            <a:off x="1750219" y="1298377"/>
            <a:ext cx="5641182" cy="2561034"/>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696" name="Google Shape;696;p52"/>
          <p:cNvPicPr preferRelativeResize="0"/>
          <p:nvPr/>
        </p:nvPicPr>
        <p:blipFill rotWithShape="1">
          <a:blip r:embed="rId4">
            <a:alphaModFix/>
          </a:blip>
          <a:srcRect b="0" l="0" r="0" t="0"/>
          <a:stretch/>
        </p:blipFill>
        <p:spPr>
          <a:xfrm>
            <a:off x="4039313" y="1811780"/>
            <a:ext cx="1062992" cy="868811"/>
          </a:xfrm>
          <a:prstGeom prst="rect">
            <a:avLst/>
          </a:prstGeom>
          <a:noFill/>
          <a:ln>
            <a:noFill/>
          </a:ln>
        </p:spPr>
      </p:pic>
      <p:sp>
        <p:nvSpPr>
          <p:cNvPr id="697" name="Google Shape;697;p52"/>
          <p:cNvSpPr/>
          <p:nvPr/>
        </p:nvSpPr>
        <p:spPr>
          <a:xfrm>
            <a:off x="2411438" y="2634872"/>
            <a:ext cx="145732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8" name="Google Shape;698;p52"/>
          <p:cNvSpPr/>
          <p:nvPr/>
        </p:nvSpPr>
        <p:spPr>
          <a:xfrm>
            <a:off x="5272854" y="2634872"/>
            <a:ext cx="145732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9" name="Google Shape;699;p52"/>
          <p:cNvSpPr txBox="1"/>
          <p:nvPr/>
        </p:nvSpPr>
        <p:spPr>
          <a:xfrm>
            <a:off x="3480877" y="2930510"/>
            <a:ext cx="2179865"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Open Sans"/>
                <a:ea typeface="Open Sans"/>
                <a:cs typeface="Open Sans"/>
                <a:sym typeface="Open Sans"/>
              </a:rPr>
              <a:t>THE END</a:t>
            </a:r>
            <a:endParaRPr b="1" sz="1400">
              <a:solidFill>
                <a:schemeClr val="dk1"/>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3" name="Shape 703"/>
        <p:cNvGrpSpPr/>
        <p:nvPr/>
      </p:nvGrpSpPr>
      <p:grpSpPr>
        <a:xfrm>
          <a:off x="0" y="0"/>
          <a:ext cx="0" cy="0"/>
          <a:chOff x="0" y="0"/>
          <a:chExt cx="0" cy="0"/>
        </a:xfrm>
      </p:grpSpPr>
      <p:sp>
        <p:nvSpPr>
          <p:cNvPr id="704" name="Google Shape;704;p53"/>
          <p:cNvSpPr/>
          <p:nvPr/>
        </p:nvSpPr>
        <p:spPr>
          <a:xfrm>
            <a:off x="0" y="0"/>
            <a:ext cx="9144000" cy="514350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5" name="Google Shape;705;p53"/>
          <p:cNvSpPr/>
          <p:nvPr/>
        </p:nvSpPr>
        <p:spPr>
          <a:xfrm>
            <a:off x="1948543" y="2273966"/>
            <a:ext cx="5246915" cy="5955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2600">
                <a:solidFill>
                  <a:schemeClr val="lt1"/>
                </a:solidFill>
                <a:latin typeface="Open Sans"/>
                <a:ea typeface="Open Sans"/>
                <a:cs typeface="Open Sans"/>
                <a:sym typeface="Open Sans"/>
              </a:rPr>
              <a:t>www.example.com</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34"/>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About Us</a:t>
            </a:r>
            <a:endParaRPr sz="1100"/>
          </a:p>
        </p:txBody>
      </p:sp>
      <p:sp>
        <p:nvSpPr>
          <p:cNvPr id="156" name="Google Shape;156;p34"/>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800" u="none" cap="none" strike="noStrike">
              <a:solidFill>
                <a:schemeClr val="dk1"/>
              </a:solidFill>
              <a:latin typeface="Open Sans Light"/>
              <a:ea typeface="Open Sans Light"/>
              <a:cs typeface="Open Sans Light"/>
              <a:sym typeface="Open Sans Light"/>
            </a:endParaRPr>
          </a:p>
        </p:txBody>
      </p:sp>
      <p:sp>
        <p:nvSpPr>
          <p:cNvPr id="157" name="Google Shape;157;p3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u="none" cap="none" strike="noStrike">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58" name="Google Shape;158;p34"/>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cxnSp>
        <p:nvCxnSpPr>
          <p:cNvPr id="159" name="Google Shape;159;p34"/>
          <p:cNvCxnSpPr/>
          <p:nvPr/>
        </p:nvCxnSpPr>
        <p:spPr>
          <a:xfrm>
            <a:off x="4668292" y="2026561"/>
            <a:ext cx="0" cy="1996137"/>
          </a:xfrm>
          <a:prstGeom prst="straightConnector1">
            <a:avLst/>
          </a:prstGeom>
          <a:noFill/>
          <a:ln cap="flat" cmpd="sng" w="19050">
            <a:solidFill>
              <a:srgbClr val="BFBFBF"/>
            </a:solidFill>
            <a:prstDash val="solid"/>
            <a:miter lim="800000"/>
            <a:headEnd len="sm" w="sm" type="none"/>
            <a:tailEnd len="sm" w="sm" type="none"/>
          </a:ln>
        </p:spPr>
      </p:cxnSp>
      <p:sp>
        <p:nvSpPr>
          <p:cNvPr id="160" name="Google Shape;160;p34"/>
          <p:cNvSpPr/>
          <p:nvPr/>
        </p:nvSpPr>
        <p:spPr>
          <a:xfrm>
            <a:off x="5029441" y="2047297"/>
            <a:ext cx="300738" cy="300737"/>
          </a:xfrm>
          <a:prstGeom prst="ellipse">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accent6"/>
              </a:solidFill>
              <a:latin typeface="Calibri"/>
              <a:ea typeface="Calibri"/>
              <a:cs typeface="Calibri"/>
              <a:sym typeface="Calibri"/>
            </a:endParaRPr>
          </a:p>
        </p:txBody>
      </p:sp>
      <p:sp>
        <p:nvSpPr>
          <p:cNvPr id="161" name="Google Shape;161;p34"/>
          <p:cNvSpPr/>
          <p:nvPr/>
        </p:nvSpPr>
        <p:spPr>
          <a:xfrm>
            <a:off x="5439257" y="2080317"/>
            <a:ext cx="34289" cy="238005"/>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62" name="Google Shape;162;p34"/>
          <p:cNvSpPr txBox="1"/>
          <p:nvPr/>
        </p:nvSpPr>
        <p:spPr>
          <a:xfrm>
            <a:off x="5068511" y="2073713"/>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1100" u="none" cap="none" strike="noStrike">
                <a:solidFill>
                  <a:schemeClr val="lt1"/>
                </a:solidFill>
                <a:latin typeface="Lato"/>
                <a:ea typeface="Lato"/>
                <a:cs typeface="Lato"/>
                <a:sym typeface="Lato"/>
              </a:rPr>
              <a:t>1</a:t>
            </a:r>
            <a:endParaRPr sz="1100"/>
          </a:p>
        </p:txBody>
      </p:sp>
      <p:sp>
        <p:nvSpPr>
          <p:cNvPr id="163" name="Google Shape;163;p34"/>
          <p:cNvSpPr/>
          <p:nvPr/>
        </p:nvSpPr>
        <p:spPr>
          <a:xfrm>
            <a:off x="5580703" y="2026561"/>
            <a:ext cx="2317780" cy="34350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800" u="none" cap="none" strike="noStrike">
                <a:solidFill>
                  <a:srgbClr val="3F3F3F"/>
                </a:solidFill>
                <a:latin typeface="Open Sans Light"/>
                <a:ea typeface="Open Sans Light"/>
                <a:cs typeface="Open Sans Light"/>
                <a:sym typeface="Open Sans Light"/>
              </a:rPr>
              <a:t>and reliability. By using simple lorem ipsum for your project simple image too</a:t>
            </a:r>
            <a:endParaRPr sz="1100"/>
          </a:p>
        </p:txBody>
      </p:sp>
      <p:sp>
        <p:nvSpPr>
          <p:cNvPr id="164" name="Google Shape;164;p34"/>
          <p:cNvSpPr/>
          <p:nvPr/>
        </p:nvSpPr>
        <p:spPr>
          <a:xfrm>
            <a:off x="5439257" y="2623812"/>
            <a:ext cx="34289" cy="2380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65" name="Google Shape;165;p34"/>
          <p:cNvSpPr/>
          <p:nvPr/>
        </p:nvSpPr>
        <p:spPr>
          <a:xfrm>
            <a:off x="5029441" y="2593412"/>
            <a:ext cx="300738" cy="300737"/>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accent6"/>
              </a:solidFill>
              <a:latin typeface="Calibri"/>
              <a:ea typeface="Calibri"/>
              <a:cs typeface="Calibri"/>
              <a:sym typeface="Calibri"/>
            </a:endParaRPr>
          </a:p>
        </p:txBody>
      </p:sp>
      <p:sp>
        <p:nvSpPr>
          <p:cNvPr id="166" name="Google Shape;166;p34"/>
          <p:cNvSpPr txBox="1"/>
          <p:nvPr/>
        </p:nvSpPr>
        <p:spPr>
          <a:xfrm>
            <a:off x="5068511" y="2619828"/>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1100" u="none" cap="none" strike="noStrike">
                <a:solidFill>
                  <a:schemeClr val="lt1"/>
                </a:solidFill>
                <a:latin typeface="Open Sans Light"/>
                <a:ea typeface="Open Sans Light"/>
                <a:cs typeface="Open Sans Light"/>
                <a:sym typeface="Open Sans Light"/>
              </a:rPr>
              <a:t>2</a:t>
            </a:r>
            <a:endParaRPr sz="1100"/>
          </a:p>
        </p:txBody>
      </p:sp>
      <p:sp>
        <p:nvSpPr>
          <p:cNvPr id="167" name="Google Shape;167;p34"/>
          <p:cNvSpPr/>
          <p:nvPr/>
        </p:nvSpPr>
        <p:spPr>
          <a:xfrm>
            <a:off x="5580702" y="2572676"/>
            <a:ext cx="2831782" cy="34350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800" u="none" cap="none" strike="noStrike">
                <a:solidFill>
                  <a:srgbClr val="3F3F3F"/>
                </a:solidFill>
                <a:latin typeface="Open Sans Light"/>
                <a:ea typeface="Open Sans Light"/>
                <a:cs typeface="Open Sans Light"/>
                <a:sym typeface="Open Sans Light"/>
              </a:rPr>
              <a:t>and reliability. By using simple lorem ipsum for your company alignments This letterhead design is meant</a:t>
            </a:r>
            <a:endParaRPr sz="1100"/>
          </a:p>
        </p:txBody>
      </p:sp>
      <p:sp>
        <p:nvSpPr>
          <p:cNvPr id="168" name="Google Shape;168;p34"/>
          <p:cNvSpPr/>
          <p:nvPr/>
        </p:nvSpPr>
        <p:spPr>
          <a:xfrm>
            <a:off x="5439257" y="3174052"/>
            <a:ext cx="34289" cy="238005"/>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69" name="Google Shape;169;p34"/>
          <p:cNvSpPr/>
          <p:nvPr/>
        </p:nvSpPr>
        <p:spPr>
          <a:xfrm>
            <a:off x="5029441" y="3139528"/>
            <a:ext cx="300738" cy="30073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accent6"/>
              </a:solidFill>
              <a:latin typeface="Calibri"/>
              <a:ea typeface="Calibri"/>
              <a:cs typeface="Calibri"/>
              <a:sym typeface="Calibri"/>
            </a:endParaRPr>
          </a:p>
        </p:txBody>
      </p:sp>
      <p:sp>
        <p:nvSpPr>
          <p:cNvPr id="170" name="Google Shape;170;p34"/>
          <p:cNvSpPr txBox="1"/>
          <p:nvPr/>
        </p:nvSpPr>
        <p:spPr>
          <a:xfrm>
            <a:off x="5068511" y="3165943"/>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1100" u="none" cap="none" strike="noStrike">
                <a:solidFill>
                  <a:schemeClr val="lt1"/>
                </a:solidFill>
                <a:latin typeface="Open Sans Light"/>
                <a:ea typeface="Open Sans Light"/>
                <a:cs typeface="Open Sans Light"/>
                <a:sym typeface="Open Sans Light"/>
              </a:rPr>
              <a:t>3</a:t>
            </a:r>
            <a:endParaRPr sz="1100"/>
          </a:p>
        </p:txBody>
      </p:sp>
      <p:sp>
        <p:nvSpPr>
          <p:cNvPr id="171" name="Google Shape;171;p34"/>
          <p:cNvSpPr/>
          <p:nvPr/>
        </p:nvSpPr>
        <p:spPr>
          <a:xfrm>
            <a:off x="5580703" y="3118792"/>
            <a:ext cx="2283492" cy="34350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800" u="none" cap="none" strike="noStrike">
                <a:solidFill>
                  <a:srgbClr val="3F3F3F"/>
                </a:solidFill>
                <a:latin typeface="Open Sans Light"/>
                <a:ea typeface="Open Sans Light"/>
                <a:cs typeface="Open Sans Light"/>
                <a:sym typeface="Open Sans Light"/>
              </a:rPr>
              <a:t>and reliability. By using simple lorem ipsum for alignments This letterhead design is meant to your</a:t>
            </a:r>
            <a:endParaRPr sz="1100"/>
          </a:p>
        </p:txBody>
      </p:sp>
      <p:sp>
        <p:nvSpPr>
          <p:cNvPr id="172" name="Google Shape;172;p34"/>
          <p:cNvSpPr/>
          <p:nvPr/>
        </p:nvSpPr>
        <p:spPr>
          <a:xfrm>
            <a:off x="5580703" y="3664907"/>
            <a:ext cx="2112050" cy="34350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800" u="none" cap="none" strike="noStrike">
                <a:solidFill>
                  <a:srgbClr val="3F3F3F"/>
                </a:solidFill>
                <a:latin typeface="Open Sans Light"/>
                <a:ea typeface="Open Sans Light"/>
                <a:cs typeface="Open Sans Light"/>
                <a:sym typeface="Open Sans Light"/>
              </a:rPr>
              <a:t>and reliability. By using simple lorem ipsum for your project simple image too</a:t>
            </a:r>
            <a:endParaRPr sz="1100"/>
          </a:p>
        </p:txBody>
      </p:sp>
      <p:sp>
        <p:nvSpPr>
          <p:cNvPr id="173" name="Google Shape;173;p34"/>
          <p:cNvSpPr/>
          <p:nvPr/>
        </p:nvSpPr>
        <p:spPr>
          <a:xfrm>
            <a:off x="5439257" y="3724294"/>
            <a:ext cx="34289" cy="238005"/>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74" name="Google Shape;174;p34"/>
          <p:cNvSpPr/>
          <p:nvPr/>
        </p:nvSpPr>
        <p:spPr>
          <a:xfrm>
            <a:off x="5029441" y="3685643"/>
            <a:ext cx="300738" cy="300737"/>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accent6"/>
              </a:solidFill>
              <a:latin typeface="Calibri"/>
              <a:ea typeface="Calibri"/>
              <a:cs typeface="Calibri"/>
              <a:sym typeface="Calibri"/>
            </a:endParaRPr>
          </a:p>
        </p:txBody>
      </p:sp>
      <p:sp>
        <p:nvSpPr>
          <p:cNvPr id="175" name="Google Shape;175;p34"/>
          <p:cNvSpPr txBox="1"/>
          <p:nvPr/>
        </p:nvSpPr>
        <p:spPr>
          <a:xfrm>
            <a:off x="5068511" y="3712059"/>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1100" u="none" cap="none" strike="noStrike">
                <a:solidFill>
                  <a:schemeClr val="lt1"/>
                </a:solidFill>
                <a:latin typeface="Open Sans Light"/>
                <a:ea typeface="Open Sans Light"/>
                <a:cs typeface="Open Sans Light"/>
                <a:sym typeface="Open Sans Light"/>
              </a:rPr>
              <a:t>4</a:t>
            </a:r>
            <a:endParaRPr sz="1100"/>
          </a:p>
        </p:txBody>
      </p:sp>
      <p:pic>
        <p:nvPicPr>
          <p:cNvPr id="176" name="Google Shape;176;p34"/>
          <p:cNvPicPr preferRelativeResize="0"/>
          <p:nvPr>
            <p:ph idx="2" type="pic"/>
          </p:nvPr>
        </p:nvPicPr>
        <p:blipFill rotWithShape="1">
          <a:blip r:embed="rId3">
            <a:alphaModFix/>
          </a:blip>
          <a:srcRect b="18141" l="0" r="0" t="18142"/>
          <a:stretch/>
        </p:blipFill>
        <p:spPr>
          <a:xfrm>
            <a:off x="1104904" y="2026562"/>
            <a:ext cx="3133720" cy="199613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pic>
        <p:nvPicPr>
          <p:cNvPr id="181" name="Google Shape;181;p35"/>
          <p:cNvPicPr preferRelativeResize="0"/>
          <p:nvPr>
            <p:ph idx="2" type="pic"/>
          </p:nvPr>
        </p:nvPicPr>
        <p:blipFill rotWithShape="1">
          <a:blip r:embed="rId3">
            <a:alphaModFix/>
          </a:blip>
          <a:srcRect b="21868" l="0" r="0" t="21868"/>
          <a:stretch/>
        </p:blipFill>
        <p:spPr>
          <a:xfrm>
            <a:off x="0" y="0"/>
            <a:ext cx="9141618" cy="5143500"/>
          </a:xfrm>
          <a:prstGeom prst="rect">
            <a:avLst/>
          </a:prstGeom>
          <a:noFill/>
          <a:ln>
            <a:noFill/>
          </a:ln>
        </p:spPr>
      </p:pic>
      <p:sp>
        <p:nvSpPr>
          <p:cNvPr id="182" name="Google Shape;182;p35"/>
          <p:cNvSpPr/>
          <p:nvPr/>
        </p:nvSpPr>
        <p:spPr>
          <a:xfrm>
            <a:off x="2883694" y="728663"/>
            <a:ext cx="6257925" cy="441841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83" name="Google Shape;183;p35"/>
          <p:cNvSpPr/>
          <p:nvPr/>
        </p:nvSpPr>
        <p:spPr>
          <a:xfrm>
            <a:off x="3409600" y="1541050"/>
            <a:ext cx="4901400" cy="1030800"/>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b="0" i="0" lang="en" sz="900" u="none" cap="none" strike="noStrike">
                <a:solidFill>
                  <a:srgbClr val="A5A5A5"/>
                </a:solidFill>
                <a:latin typeface="Open Sans Light"/>
                <a:ea typeface="Open Sans Light"/>
                <a:cs typeface="Open Sans Light"/>
                <a:sym typeface="Open Sans Light"/>
              </a:rPr>
              <a:t>This letterhead design is meant to project an image of professionalism and The simplicity suggests strength and the spaciousn contributes to the aesthetics</a:t>
            </a:r>
            <a:endParaRPr sz="1100"/>
          </a:p>
          <a:p>
            <a:pPr indent="0" lvl="0" marL="0" marR="0" rtl="0" algn="l">
              <a:lnSpc>
                <a:spcPct val="166666"/>
              </a:lnSpc>
              <a:spcBef>
                <a:spcPts val="0"/>
              </a:spcBef>
              <a:spcAft>
                <a:spcPts val="0"/>
              </a:spcAft>
              <a:buNone/>
            </a:pPr>
            <a:r>
              <a:t/>
            </a:r>
            <a:endParaRPr b="0" i="0" sz="900" u="none" cap="none" strike="noStrike">
              <a:solidFill>
                <a:srgbClr val="A5A5A5"/>
              </a:solidFill>
              <a:latin typeface="Open Sans Light"/>
              <a:ea typeface="Open Sans Light"/>
              <a:cs typeface="Open Sans Light"/>
              <a:sym typeface="Open Sans Light"/>
            </a:endParaRPr>
          </a:p>
          <a:p>
            <a:pPr indent="0" lvl="0" marL="0" marR="0" rtl="0" algn="l">
              <a:lnSpc>
                <a:spcPct val="166666"/>
              </a:lnSpc>
              <a:spcBef>
                <a:spcPts val="0"/>
              </a:spcBef>
              <a:spcAft>
                <a:spcPts val="0"/>
              </a:spcAft>
              <a:buNone/>
            </a:pPr>
            <a:r>
              <a:rPr b="0" i="0" lang="en" sz="900" u="none" cap="none" strike="noStrike">
                <a:solidFill>
                  <a:srgbClr val="A5A5A5"/>
                </a:solidFill>
                <a:latin typeface="Open Sans Light"/>
                <a:ea typeface="Open Sans Light"/>
                <a:cs typeface="Open Sans Light"/>
                <a:sym typeface="Open Sans Light"/>
              </a:rPr>
              <a:t> This letterhead design is meant to project an image of professionalism and project an image of</a:t>
            </a:r>
            <a:endParaRPr sz="1100"/>
          </a:p>
        </p:txBody>
      </p:sp>
      <p:sp>
        <p:nvSpPr>
          <p:cNvPr id="184" name="Google Shape;184;p35"/>
          <p:cNvSpPr txBox="1"/>
          <p:nvPr/>
        </p:nvSpPr>
        <p:spPr>
          <a:xfrm>
            <a:off x="3341916" y="1146060"/>
            <a:ext cx="223020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2300" u="none" cap="none" strike="noStrike">
                <a:solidFill>
                  <a:schemeClr val="lt1"/>
                </a:solidFill>
                <a:latin typeface="Open Sans"/>
                <a:ea typeface="Open Sans"/>
                <a:cs typeface="Open Sans"/>
                <a:sym typeface="Open Sans"/>
              </a:rPr>
              <a:t>ABOUT US?</a:t>
            </a:r>
            <a:endParaRPr sz="1100"/>
          </a:p>
        </p:txBody>
      </p:sp>
      <p:pic>
        <p:nvPicPr>
          <p:cNvPr id="185" name="Google Shape;185;p35"/>
          <p:cNvPicPr preferRelativeResize="0"/>
          <p:nvPr>
            <p:ph idx="3" type="pic"/>
          </p:nvPr>
        </p:nvPicPr>
        <p:blipFill rotWithShape="1">
          <a:blip r:embed="rId3">
            <a:alphaModFix/>
          </a:blip>
          <a:srcRect b="34091" l="0" r="0" t="34092"/>
          <a:stretch/>
        </p:blipFill>
        <p:spPr>
          <a:xfrm>
            <a:off x="3409610" y="2959199"/>
            <a:ext cx="5206093" cy="165530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pic>
        <p:nvPicPr>
          <p:cNvPr id="190" name="Google Shape;190;p36"/>
          <p:cNvPicPr preferRelativeResize="0"/>
          <p:nvPr>
            <p:ph idx="2" type="pic"/>
          </p:nvPr>
        </p:nvPicPr>
        <p:blipFill rotWithShape="1">
          <a:blip r:embed="rId3">
            <a:alphaModFix/>
          </a:blip>
          <a:srcRect b="35938" l="0" r="0" t="35938"/>
          <a:stretch/>
        </p:blipFill>
        <p:spPr>
          <a:xfrm>
            <a:off x="0" y="0"/>
            <a:ext cx="9144000" cy="2571750"/>
          </a:xfrm>
          <a:prstGeom prst="rect">
            <a:avLst/>
          </a:prstGeom>
          <a:noFill/>
          <a:ln>
            <a:noFill/>
          </a:ln>
        </p:spPr>
      </p:pic>
      <p:sp>
        <p:nvSpPr>
          <p:cNvPr id="191" name="Google Shape;191;p3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lt1"/>
              </a:buClr>
              <a:buSzPts val="2100"/>
              <a:buFont typeface="Open Sans Light"/>
              <a:buNone/>
            </a:pPr>
            <a:r>
              <a:rPr b="1" lang="en" sz="1100">
                <a:solidFill>
                  <a:schemeClr val="lt1"/>
                </a:solidFill>
              </a:rPr>
              <a:t>Team Members</a:t>
            </a:r>
            <a:endParaRPr sz="1100"/>
          </a:p>
        </p:txBody>
      </p:sp>
      <p:sp>
        <p:nvSpPr>
          <p:cNvPr id="192" name="Google Shape;192;p36"/>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93" name="Google Shape;193;p3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900"/>
              <a:buFont typeface="Open Sans Light"/>
              <a:buNone/>
            </a:pPr>
            <a:r>
              <a:rPr b="0" i="0" lang="en" sz="900">
                <a:solidFill>
                  <a:schemeClr val="lt1"/>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94" name="Google Shape;194;p36"/>
          <p:cNvSpPr/>
          <p:nvPr/>
        </p:nvSpPr>
        <p:spPr>
          <a:xfrm>
            <a:off x="4317292" y="1227333"/>
            <a:ext cx="509414" cy="364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5" name="Google Shape;195;p36"/>
          <p:cNvSpPr/>
          <p:nvPr/>
        </p:nvSpPr>
        <p:spPr>
          <a:xfrm>
            <a:off x="492947" y="3784453"/>
            <a:ext cx="1845469" cy="81671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196" name="Google Shape;196;p36"/>
          <p:cNvSpPr txBox="1"/>
          <p:nvPr/>
        </p:nvSpPr>
        <p:spPr>
          <a:xfrm>
            <a:off x="766110" y="3086324"/>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197" name="Google Shape;197;p36"/>
          <p:cNvCxnSpPr/>
          <p:nvPr/>
        </p:nvCxnSpPr>
        <p:spPr>
          <a:xfrm rot="10800000">
            <a:off x="596736"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198" name="Google Shape;198;p36"/>
          <p:cNvCxnSpPr/>
          <p:nvPr/>
        </p:nvCxnSpPr>
        <p:spPr>
          <a:xfrm rot="10800000">
            <a:off x="1875058"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199" name="Google Shape;199;p36"/>
          <p:cNvCxnSpPr/>
          <p:nvPr/>
        </p:nvCxnSpPr>
        <p:spPr>
          <a:xfrm rot="10800000">
            <a:off x="1235896" y="3709903"/>
            <a:ext cx="359569" cy="0"/>
          </a:xfrm>
          <a:prstGeom prst="straightConnector1">
            <a:avLst/>
          </a:prstGeom>
          <a:noFill/>
          <a:ln cap="flat" cmpd="sng" w="28575">
            <a:solidFill>
              <a:srgbClr val="7F7F7F"/>
            </a:solidFill>
            <a:prstDash val="solid"/>
            <a:miter lim="800000"/>
            <a:headEnd len="sm" w="sm" type="none"/>
            <a:tailEnd len="sm" w="sm" type="none"/>
          </a:ln>
        </p:spPr>
      </p:cxnSp>
      <p:sp>
        <p:nvSpPr>
          <p:cNvPr id="200" name="Google Shape;200;p36"/>
          <p:cNvSpPr/>
          <p:nvPr/>
        </p:nvSpPr>
        <p:spPr>
          <a:xfrm>
            <a:off x="2618686" y="3784453"/>
            <a:ext cx="1845469" cy="81671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201" name="Google Shape;201;p36"/>
          <p:cNvSpPr txBox="1"/>
          <p:nvPr/>
        </p:nvSpPr>
        <p:spPr>
          <a:xfrm>
            <a:off x="2891849" y="3086324"/>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02" name="Google Shape;202;p36"/>
          <p:cNvCxnSpPr/>
          <p:nvPr/>
        </p:nvCxnSpPr>
        <p:spPr>
          <a:xfrm rot="10800000">
            <a:off x="2722475"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03" name="Google Shape;203;p36"/>
          <p:cNvCxnSpPr/>
          <p:nvPr/>
        </p:nvCxnSpPr>
        <p:spPr>
          <a:xfrm rot="10800000">
            <a:off x="4000797"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04" name="Google Shape;204;p36"/>
          <p:cNvCxnSpPr/>
          <p:nvPr/>
        </p:nvCxnSpPr>
        <p:spPr>
          <a:xfrm rot="10800000">
            <a:off x="3361635" y="3709903"/>
            <a:ext cx="359569" cy="0"/>
          </a:xfrm>
          <a:prstGeom prst="straightConnector1">
            <a:avLst/>
          </a:prstGeom>
          <a:noFill/>
          <a:ln cap="flat" cmpd="sng" w="28575">
            <a:solidFill>
              <a:srgbClr val="7F7F7F"/>
            </a:solidFill>
            <a:prstDash val="solid"/>
            <a:miter lim="800000"/>
            <a:headEnd len="sm" w="sm" type="none"/>
            <a:tailEnd len="sm" w="sm" type="none"/>
          </a:ln>
        </p:spPr>
      </p:cxnSp>
      <p:sp>
        <p:nvSpPr>
          <p:cNvPr id="205" name="Google Shape;205;p36"/>
          <p:cNvSpPr/>
          <p:nvPr/>
        </p:nvSpPr>
        <p:spPr>
          <a:xfrm>
            <a:off x="4744425" y="3784453"/>
            <a:ext cx="1845469" cy="81671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206" name="Google Shape;206;p36"/>
          <p:cNvSpPr txBox="1"/>
          <p:nvPr/>
        </p:nvSpPr>
        <p:spPr>
          <a:xfrm>
            <a:off x="5017588" y="3086324"/>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07" name="Google Shape;207;p36"/>
          <p:cNvCxnSpPr/>
          <p:nvPr/>
        </p:nvCxnSpPr>
        <p:spPr>
          <a:xfrm rot="10800000">
            <a:off x="4848214"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08" name="Google Shape;208;p36"/>
          <p:cNvCxnSpPr/>
          <p:nvPr/>
        </p:nvCxnSpPr>
        <p:spPr>
          <a:xfrm rot="10800000">
            <a:off x="6126536"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09" name="Google Shape;209;p36"/>
          <p:cNvCxnSpPr/>
          <p:nvPr/>
        </p:nvCxnSpPr>
        <p:spPr>
          <a:xfrm rot="10800000">
            <a:off x="5487374" y="3709903"/>
            <a:ext cx="359569" cy="0"/>
          </a:xfrm>
          <a:prstGeom prst="straightConnector1">
            <a:avLst/>
          </a:prstGeom>
          <a:noFill/>
          <a:ln cap="flat" cmpd="sng" w="28575">
            <a:solidFill>
              <a:srgbClr val="7F7F7F"/>
            </a:solidFill>
            <a:prstDash val="solid"/>
            <a:miter lim="800000"/>
            <a:headEnd len="sm" w="sm" type="none"/>
            <a:tailEnd len="sm" w="sm" type="none"/>
          </a:ln>
        </p:spPr>
      </p:cxnSp>
      <p:sp>
        <p:nvSpPr>
          <p:cNvPr id="210" name="Google Shape;210;p36"/>
          <p:cNvSpPr/>
          <p:nvPr/>
        </p:nvSpPr>
        <p:spPr>
          <a:xfrm>
            <a:off x="6804233" y="3784453"/>
            <a:ext cx="1845469" cy="81671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211" name="Google Shape;211;p36"/>
          <p:cNvSpPr txBox="1"/>
          <p:nvPr/>
        </p:nvSpPr>
        <p:spPr>
          <a:xfrm>
            <a:off x="7077396" y="3086324"/>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12" name="Google Shape;212;p36"/>
          <p:cNvCxnSpPr/>
          <p:nvPr/>
        </p:nvCxnSpPr>
        <p:spPr>
          <a:xfrm rot="10800000">
            <a:off x="6908022"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13" name="Google Shape;213;p36"/>
          <p:cNvCxnSpPr/>
          <p:nvPr/>
        </p:nvCxnSpPr>
        <p:spPr>
          <a:xfrm rot="10800000">
            <a:off x="8186344" y="3182764"/>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14" name="Google Shape;214;p36"/>
          <p:cNvCxnSpPr/>
          <p:nvPr/>
        </p:nvCxnSpPr>
        <p:spPr>
          <a:xfrm rot="10800000">
            <a:off x="7547182" y="3709903"/>
            <a:ext cx="359569" cy="0"/>
          </a:xfrm>
          <a:prstGeom prst="straightConnector1">
            <a:avLst/>
          </a:prstGeom>
          <a:noFill/>
          <a:ln cap="flat" cmpd="sng" w="28575">
            <a:solidFill>
              <a:srgbClr val="7F7F7F"/>
            </a:solidFill>
            <a:prstDash val="solid"/>
            <a:miter lim="800000"/>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37"/>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Team Members</a:t>
            </a:r>
            <a:endParaRPr sz="1100"/>
          </a:p>
        </p:txBody>
      </p:sp>
      <p:sp>
        <p:nvSpPr>
          <p:cNvPr id="220" name="Google Shape;220;p37"/>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221" name="Google Shape;221;p37"/>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222" name="Google Shape;222;p37"/>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3" name="Google Shape;223;p37"/>
          <p:cNvSpPr/>
          <p:nvPr/>
        </p:nvSpPr>
        <p:spPr>
          <a:xfrm>
            <a:off x="2756880" y="2749205"/>
            <a:ext cx="1355173"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Open Sans Light"/>
                <a:ea typeface="Open Sans Light"/>
                <a:cs typeface="Open Sans Light"/>
                <a:sym typeface="Open Sans Light"/>
              </a:rPr>
              <a:t>This letterhead design is alignments.</a:t>
            </a:r>
            <a:endParaRPr sz="1100"/>
          </a:p>
        </p:txBody>
      </p:sp>
      <p:sp>
        <p:nvSpPr>
          <p:cNvPr id="224" name="Google Shape;224;p37"/>
          <p:cNvSpPr txBox="1"/>
          <p:nvPr/>
        </p:nvSpPr>
        <p:spPr>
          <a:xfrm>
            <a:off x="2700553" y="2138160"/>
            <a:ext cx="1467828"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25" name="Google Shape;225;p37"/>
          <p:cNvCxnSpPr/>
          <p:nvPr/>
        </p:nvCxnSpPr>
        <p:spPr>
          <a:xfrm rot="10800000">
            <a:off x="3254681" y="2674655"/>
            <a:ext cx="359569" cy="0"/>
          </a:xfrm>
          <a:prstGeom prst="straightConnector1">
            <a:avLst/>
          </a:prstGeom>
          <a:noFill/>
          <a:ln cap="flat" cmpd="sng" w="28575">
            <a:solidFill>
              <a:srgbClr val="262626"/>
            </a:solidFill>
            <a:prstDash val="solid"/>
            <a:miter lim="800000"/>
            <a:headEnd len="sm" w="sm" type="none"/>
            <a:tailEnd len="sm" w="sm" type="none"/>
          </a:ln>
        </p:spPr>
      </p:cxnSp>
      <p:sp>
        <p:nvSpPr>
          <p:cNvPr id="226" name="Google Shape;226;p37"/>
          <p:cNvSpPr/>
          <p:nvPr/>
        </p:nvSpPr>
        <p:spPr>
          <a:xfrm>
            <a:off x="5042395" y="4379256"/>
            <a:ext cx="1355173"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Open Sans Light"/>
                <a:ea typeface="Open Sans Light"/>
                <a:cs typeface="Open Sans Light"/>
                <a:sym typeface="Open Sans Light"/>
              </a:rPr>
              <a:t>This letterhead design is alignments.</a:t>
            </a:r>
            <a:endParaRPr sz="1100"/>
          </a:p>
        </p:txBody>
      </p:sp>
      <p:sp>
        <p:nvSpPr>
          <p:cNvPr id="227" name="Google Shape;227;p37"/>
          <p:cNvSpPr txBox="1"/>
          <p:nvPr/>
        </p:nvSpPr>
        <p:spPr>
          <a:xfrm>
            <a:off x="4986068" y="3768211"/>
            <a:ext cx="1467828"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28" name="Google Shape;228;p37"/>
          <p:cNvCxnSpPr/>
          <p:nvPr/>
        </p:nvCxnSpPr>
        <p:spPr>
          <a:xfrm rot="10800000">
            <a:off x="5540196" y="4304706"/>
            <a:ext cx="359569" cy="0"/>
          </a:xfrm>
          <a:prstGeom prst="straightConnector1">
            <a:avLst/>
          </a:prstGeom>
          <a:noFill/>
          <a:ln cap="flat" cmpd="sng" w="28575">
            <a:solidFill>
              <a:srgbClr val="262626"/>
            </a:solidFill>
            <a:prstDash val="solid"/>
            <a:miter lim="800000"/>
            <a:headEnd len="sm" w="sm" type="none"/>
            <a:tailEnd len="sm" w="sm" type="none"/>
          </a:ln>
        </p:spPr>
      </p:cxnSp>
      <p:sp>
        <p:nvSpPr>
          <p:cNvPr id="229" name="Google Shape;229;p37"/>
          <p:cNvSpPr/>
          <p:nvPr/>
        </p:nvSpPr>
        <p:spPr>
          <a:xfrm>
            <a:off x="412496" y="4379256"/>
            <a:ext cx="1467827"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Open Sans Light"/>
                <a:ea typeface="Open Sans Light"/>
                <a:cs typeface="Open Sans Light"/>
                <a:sym typeface="Open Sans Light"/>
              </a:rPr>
              <a:t>This letterhead design is alignments.</a:t>
            </a:r>
            <a:endParaRPr sz="1100"/>
          </a:p>
        </p:txBody>
      </p:sp>
      <p:sp>
        <p:nvSpPr>
          <p:cNvPr id="230" name="Google Shape;230;p37"/>
          <p:cNvSpPr txBox="1"/>
          <p:nvPr/>
        </p:nvSpPr>
        <p:spPr>
          <a:xfrm>
            <a:off x="412496" y="3768211"/>
            <a:ext cx="1467828"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31" name="Google Shape;231;p37"/>
          <p:cNvCxnSpPr/>
          <p:nvPr/>
        </p:nvCxnSpPr>
        <p:spPr>
          <a:xfrm rot="10800000">
            <a:off x="966624" y="4304706"/>
            <a:ext cx="359569" cy="0"/>
          </a:xfrm>
          <a:prstGeom prst="straightConnector1">
            <a:avLst/>
          </a:prstGeom>
          <a:noFill/>
          <a:ln cap="flat" cmpd="sng" w="28575">
            <a:solidFill>
              <a:srgbClr val="262626"/>
            </a:solidFill>
            <a:prstDash val="solid"/>
            <a:miter lim="800000"/>
            <a:headEnd len="sm" w="sm" type="none"/>
            <a:tailEnd len="sm" w="sm" type="none"/>
          </a:ln>
        </p:spPr>
      </p:cxnSp>
      <p:sp>
        <p:nvSpPr>
          <p:cNvPr id="232" name="Google Shape;232;p37"/>
          <p:cNvSpPr/>
          <p:nvPr/>
        </p:nvSpPr>
        <p:spPr>
          <a:xfrm>
            <a:off x="7268439" y="2749205"/>
            <a:ext cx="1467827"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7F7F7F"/>
                </a:solidFill>
                <a:latin typeface="Open Sans Light"/>
                <a:ea typeface="Open Sans Light"/>
                <a:cs typeface="Open Sans Light"/>
                <a:sym typeface="Open Sans Light"/>
              </a:rPr>
              <a:t>This letterhead design is alignments.</a:t>
            </a:r>
            <a:endParaRPr sz="1100"/>
          </a:p>
        </p:txBody>
      </p:sp>
      <p:sp>
        <p:nvSpPr>
          <p:cNvPr id="233" name="Google Shape;233;p37"/>
          <p:cNvSpPr txBox="1"/>
          <p:nvPr/>
        </p:nvSpPr>
        <p:spPr>
          <a:xfrm>
            <a:off x="7268439" y="2138160"/>
            <a:ext cx="1467828"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34" name="Google Shape;234;p37"/>
          <p:cNvCxnSpPr/>
          <p:nvPr/>
        </p:nvCxnSpPr>
        <p:spPr>
          <a:xfrm rot="10800000">
            <a:off x="7822567" y="2674655"/>
            <a:ext cx="359569" cy="0"/>
          </a:xfrm>
          <a:prstGeom prst="straightConnector1">
            <a:avLst/>
          </a:prstGeom>
          <a:noFill/>
          <a:ln cap="flat" cmpd="sng" w="28575">
            <a:solidFill>
              <a:srgbClr val="262626"/>
            </a:solidFill>
            <a:prstDash val="solid"/>
            <a:miter lim="800000"/>
            <a:headEnd len="sm" w="sm" type="none"/>
            <a:tailEnd len="sm" w="sm" type="none"/>
          </a:ln>
        </p:spPr>
      </p:cxnSp>
      <p:pic>
        <p:nvPicPr>
          <p:cNvPr id="235" name="Google Shape;235;p37"/>
          <p:cNvPicPr preferRelativeResize="0"/>
          <p:nvPr>
            <p:ph idx="2" type="pic"/>
          </p:nvPr>
        </p:nvPicPr>
        <p:blipFill rotWithShape="1">
          <a:blip r:embed="rId3">
            <a:alphaModFix/>
          </a:blip>
          <a:srcRect b="14423" l="0" r="0" t="14423"/>
          <a:stretch/>
        </p:blipFill>
        <p:spPr>
          <a:xfrm>
            <a:off x="0" y="1894114"/>
            <a:ext cx="2290439" cy="1630051"/>
          </a:xfrm>
          <a:prstGeom prst="rect">
            <a:avLst/>
          </a:prstGeom>
          <a:noFill/>
          <a:ln>
            <a:noFill/>
          </a:ln>
        </p:spPr>
      </p:pic>
      <p:pic>
        <p:nvPicPr>
          <p:cNvPr id="236" name="Google Shape;236;p37"/>
          <p:cNvPicPr preferRelativeResize="0"/>
          <p:nvPr>
            <p:ph idx="3" type="pic"/>
          </p:nvPr>
        </p:nvPicPr>
        <p:blipFill rotWithShape="1">
          <a:blip r:embed="rId3">
            <a:alphaModFix/>
          </a:blip>
          <a:srcRect b="14405" l="0" r="0" t="14405"/>
          <a:stretch/>
        </p:blipFill>
        <p:spPr>
          <a:xfrm>
            <a:off x="2290438" y="3524165"/>
            <a:ext cx="2290439" cy="1630051"/>
          </a:xfrm>
          <a:prstGeom prst="rect">
            <a:avLst/>
          </a:prstGeom>
          <a:noFill/>
          <a:ln>
            <a:noFill/>
          </a:ln>
        </p:spPr>
      </p:pic>
      <p:pic>
        <p:nvPicPr>
          <p:cNvPr id="237" name="Google Shape;237;p37"/>
          <p:cNvPicPr preferRelativeResize="0"/>
          <p:nvPr>
            <p:ph idx="5" type="pic"/>
          </p:nvPr>
        </p:nvPicPr>
        <p:blipFill rotWithShape="1">
          <a:blip r:embed="rId3">
            <a:alphaModFix/>
          </a:blip>
          <a:srcRect b="14405" l="0" r="0" t="14405"/>
          <a:stretch/>
        </p:blipFill>
        <p:spPr>
          <a:xfrm>
            <a:off x="4565504" y="1894114"/>
            <a:ext cx="2290439" cy="1630051"/>
          </a:xfrm>
          <a:prstGeom prst="rect">
            <a:avLst/>
          </a:prstGeom>
          <a:noFill/>
          <a:ln>
            <a:noFill/>
          </a:ln>
        </p:spPr>
      </p:pic>
      <p:pic>
        <p:nvPicPr>
          <p:cNvPr id="238" name="Google Shape;238;p37"/>
          <p:cNvPicPr preferRelativeResize="0"/>
          <p:nvPr>
            <p:ph idx="4" type="pic"/>
          </p:nvPr>
        </p:nvPicPr>
        <p:blipFill rotWithShape="1">
          <a:blip r:embed="rId3">
            <a:alphaModFix/>
          </a:blip>
          <a:srcRect b="14423" l="0" r="0" t="14423"/>
          <a:stretch/>
        </p:blipFill>
        <p:spPr>
          <a:xfrm>
            <a:off x="6858324" y="3524165"/>
            <a:ext cx="2290439" cy="16300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pic>
        <p:nvPicPr>
          <p:cNvPr id="243" name="Google Shape;243;p38"/>
          <p:cNvPicPr preferRelativeResize="0"/>
          <p:nvPr>
            <p:ph idx="2" type="pic"/>
          </p:nvPr>
        </p:nvPicPr>
        <p:blipFill rotWithShape="1">
          <a:blip r:embed="rId3">
            <a:alphaModFix/>
          </a:blip>
          <a:srcRect b="38118" l="0" r="0" t="38118"/>
          <a:stretch/>
        </p:blipFill>
        <p:spPr>
          <a:xfrm>
            <a:off x="0" y="0"/>
            <a:ext cx="9144000" cy="2173459"/>
          </a:xfrm>
          <a:prstGeom prst="rect">
            <a:avLst/>
          </a:prstGeom>
          <a:noFill/>
          <a:ln>
            <a:noFill/>
          </a:ln>
        </p:spPr>
      </p:pic>
      <p:sp>
        <p:nvSpPr>
          <p:cNvPr id="244" name="Google Shape;244;p38"/>
          <p:cNvSpPr/>
          <p:nvPr/>
        </p:nvSpPr>
        <p:spPr>
          <a:xfrm>
            <a:off x="0" y="0"/>
            <a:ext cx="9144000" cy="2172891"/>
          </a:xfrm>
          <a:prstGeom prst="rect">
            <a:avLst/>
          </a:prstGeom>
          <a:solidFill>
            <a:srgbClr val="595959">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5" name="Google Shape;245;p3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lt1"/>
              </a:buClr>
              <a:buSzPts val="2100"/>
              <a:buFont typeface="Open Sans Light"/>
              <a:buNone/>
            </a:pPr>
            <a:r>
              <a:rPr b="1" lang="en" sz="1100">
                <a:solidFill>
                  <a:schemeClr val="lt1"/>
                </a:solidFill>
              </a:rPr>
              <a:t>Team Members</a:t>
            </a:r>
            <a:endParaRPr sz="1100"/>
          </a:p>
        </p:txBody>
      </p:sp>
      <p:sp>
        <p:nvSpPr>
          <p:cNvPr id="246" name="Google Shape;246;p38"/>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247" name="Google Shape;247;p3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900"/>
              <a:buFont typeface="Open Sans Light"/>
              <a:buNone/>
            </a:pPr>
            <a:r>
              <a:rPr b="0" i="0" lang="en" sz="900">
                <a:solidFill>
                  <a:schemeClr val="lt1"/>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248" name="Google Shape;248;p38"/>
          <p:cNvSpPr/>
          <p:nvPr/>
        </p:nvSpPr>
        <p:spPr>
          <a:xfrm>
            <a:off x="4317292" y="1227333"/>
            <a:ext cx="509414" cy="364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9" name="Google Shape;249;p38"/>
          <p:cNvSpPr/>
          <p:nvPr/>
        </p:nvSpPr>
        <p:spPr>
          <a:xfrm>
            <a:off x="492947" y="4174978"/>
            <a:ext cx="1845469"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a:t>
            </a:r>
            <a:endParaRPr sz="1100"/>
          </a:p>
        </p:txBody>
      </p:sp>
      <p:sp>
        <p:nvSpPr>
          <p:cNvPr id="250" name="Google Shape;250;p38"/>
          <p:cNvSpPr txBox="1"/>
          <p:nvPr/>
        </p:nvSpPr>
        <p:spPr>
          <a:xfrm>
            <a:off x="766110" y="3476849"/>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51" name="Google Shape;251;p38"/>
          <p:cNvCxnSpPr/>
          <p:nvPr/>
        </p:nvCxnSpPr>
        <p:spPr>
          <a:xfrm rot="10800000">
            <a:off x="596736"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52" name="Google Shape;252;p38"/>
          <p:cNvCxnSpPr/>
          <p:nvPr/>
        </p:nvCxnSpPr>
        <p:spPr>
          <a:xfrm rot="10800000">
            <a:off x="1875058"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53" name="Google Shape;253;p38"/>
          <p:cNvCxnSpPr/>
          <p:nvPr/>
        </p:nvCxnSpPr>
        <p:spPr>
          <a:xfrm rot="10800000">
            <a:off x="1235896" y="4100428"/>
            <a:ext cx="359569" cy="0"/>
          </a:xfrm>
          <a:prstGeom prst="straightConnector1">
            <a:avLst/>
          </a:prstGeom>
          <a:noFill/>
          <a:ln cap="flat" cmpd="sng" w="28575">
            <a:solidFill>
              <a:srgbClr val="7F7F7F"/>
            </a:solidFill>
            <a:prstDash val="solid"/>
            <a:miter lim="800000"/>
            <a:headEnd len="sm" w="sm" type="none"/>
            <a:tailEnd len="sm" w="sm" type="none"/>
          </a:ln>
        </p:spPr>
      </p:cxnSp>
      <p:sp>
        <p:nvSpPr>
          <p:cNvPr id="254" name="Google Shape;254;p38"/>
          <p:cNvSpPr/>
          <p:nvPr/>
        </p:nvSpPr>
        <p:spPr>
          <a:xfrm>
            <a:off x="2618686" y="4174978"/>
            <a:ext cx="1845469"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a:t>
            </a:r>
            <a:endParaRPr sz="1100"/>
          </a:p>
        </p:txBody>
      </p:sp>
      <p:sp>
        <p:nvSpPr>
          <p:cNvPr id="255" name="Google Shape;255;p38"/>
          <p:cNvSpPr txBox="1"/>
          <p:nvPr/>
        </p:nvSpPr>
        <p:spPr>
          <a:xfrm>
            <a:off x="2891849" y="3476849"/>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56" name="Google Shape;256;p38"/>
          <p:cNvCxnSpPr/>
          <p:nvPr/>
        </p:nvCxnSpPr>
        <p:spPr>
          <a:xfrm rot="10800000">
            <a:off x="2722475"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57" name="Google Shape;257;p38"/>
          <p:cNvCxnSpPr/>
          <p:nvPr/>
        </p:nvCxnSpPr>
        <p:spPr>
          <a:xfrm rot="10800000">
            <a:off x="4000797"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58" name="Google Shape;258;p38"/>
          <p:cNvCxnSpPr/>
          <p:nvPr/>
        </p:nvCxnSpPr>
        <p:spPr>
          <a:xfrm rot="10800000">
            <a:off x="3361635" y="4100428"/>
            <a:ext cx="359569" cy="0"/>
          </a:xfrm>
          <a:prstGeom prst="straightConnector1">
            <a:avLst/>
          </a:prstGeom>
          <a:noFill/>
          <a:ln cap="flat" cmpd="sng" w="28575">
            <a:solidFill>
              <a:srgbClr val="7F7F7F"/>
            </a:solidFill>
            <a:prstDash val="solid"/>
            <a:miter lim="800000"/>
            <a:headEnd len="sm" w="sm" type="none"/>
            <a:tailEnd len="sm" w="sm" type="none"/>
          </a:ln>
        </p:spPr>
      </p:cxnSp>
      <p:sp>
        <p:nvSpPr>
          <p:cNvPr id="259" name="Google Shape;259;p38"/>
          <p:cNvSpPr/>
          <p:nvPr/>
        </p:nvSpPr>
        <p:spPr>
          <a:xfrm>
            <a:off x="4744425" y="4174978"/>
            <a:ext cx="1845469"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a:t>
            </a:r>
            <a:endParaRPr sz="1100"/>
          </a:p>
        </p:txBody>
      </p:sp>
      <p:sp>
        <p:nvSpPr>
          <p:cNvPr id="260" name="Google Shape;260;p38"/>
          <p:cNvSpPr txBox="1"/>
          <p:nvPr/>
        </p:nvSpPr>
        <p:spPr>
          <a:xfrm>
            <a:off x="5017588" y="3476849"/>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61" name="Google Shape;261;p38"/>
          <p:cNvCxnSpPr/>
          <p:nvPr/>
        </p:nvCxnSpPr>
        <p:spPr>
          <a:xfrm rot="10800000">
            <a:off x="4848214"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62" name="Google Shape;262;p38"/>
          <p:cNvCxnSpPr/>
          <p:nvPr/>
        </p:nvCxnSpPr>
        <p:spPr>
          <a:xfrm rot="10800000">
            <a:off x="6126536"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63" name="Google Shape;263;p38"/>
          <p:cNvCxnSpPr/>
          <p:nvPr/>
        </p:nvCxnSpPr>
        <p:spPr>
          <a:xfrm rot="10800000">
            <a:off x="5487374" y="4100428"/>
            <a:ext cx="359569" cy="0"/>
          </a:xfrm>
          <a:prstGeom prst="straightConnector1">
            <a:avLst/>
          </a:prstGeom>
          <a:noFill/>
          <a:ln cap="flat" cmpd="sng" w="28575">
            <a:solidFill>
              <a:srgbClr val="7F7F7F"/>
            </a:solidFill>
            <a:prstDash val="solid"/>
            <a:miter lim="800000"/>
            <a:headEnd len="sm" w="sm" type="none"/>
            <a:tailEnd len="sm" w="sm" type="none"/>
          </a:ln>
        </p:spPr>
      </p:cxnSp>
      <p:sp>
        <p:nvSpPr>
          <p:cNvPr id="264" name="Google Shape;264;p38"/>
          <p:cNvSpPr/>
          <p:nvPr/>
        </p:nvSpPr>
        <p:spPr>
          <a:xfrm>
            <a:off x="6804233" y="4174978"/>
            <a:ext cx="1845469" cy="431994"/>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your project an simple</a:t>
            </a:r>
            <a:endParaRPr sz="1100"/>
          </a:p>
        </p:txBody>
      </p:sp>
      <p:sp>
        <p:nvSpPr>
          <p:cNvPr id="265" name="Google Shape;265;p38"/>
          <p:cNvSpPr txBox="1"/>
          <p:nvPr/>
        </p:nvSpPr>
        <p:spPr>
          <a:xfrm>
            <a:off x="7077396" y="3476849"/>
            <a:ext cx="1299144"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sz="1100"/>
          </a:p>
        </p:txBody>
      </p:sp>
      <p:cxnSp>
        <p:nvCxnSpPr>
          <p:cNvPr id="266" name="Google Shape;266;p38"/>
          <p:cNvCxnSpPr/>
          <p:nvPr/>
        </p:nvCxnSpPr>
        <p:spPr>
          <a:xfrm rot="10800000">
            <a:off x="6908022"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67" name="Google Shape;267;p38"/>
          <p:cNvCxnSpPr/>
          <p:nvPr/>
        </p:nvCxnSpPr>
        <p:spPr>
          <a:xfrm rot="10800000">
            <a:off x="8186344" y="3573289"/>
            <a:ext cx="359569" cy="0"/>
          </a:xfrm>
          <a:prstGeom prst="straightConnector1">
            <a:avLst/>
          </a:prstGeom>
          <a:noFill/>
          <a:ln cap="flat" cmpd="sng" w="76200">
            <a:solidFill>
              <a:srgbClr val="7F7F7F"/>
            </a:solidFill>
            <a:prstDash val="solid"/>
            <a:miter lim="800000"/>
            <a:headEnd len="sm" w="sm" type="none"/>
            <a:tailEnd len="sm" w="sm" type="none"/>
          </a:ln>
        </p:spPr>
      </p:cxnSp>
      <p:cxnSp>
        <p:nvCxnSpPr>
          <p:cNvPr id="268" name="Google Shape;268;p38"/>
          <p:cNvCxnSpPr/>
          <p:nvPr/>
        </p:nvCxnSpPr>
        <p:spPr>
          <a:xfrm rot="10800000">
            <a:off x="7547182" y="4100428"/>
            <a:ext cx="359569" cy="0"/>
          </a:xfrm>
          <a:prstGeom prst="straightConnector1">
            <a:avLst/>
          </a:prstGeom>
          <a:noFill/>
          <a:ln cap="flat" cmpd="sng" w="28575">
            <a:solidFill>
              <a:srgbClr val="7F7F7F"/>
            </a:solidFill>
            <a:prstDash val="solid"/>
            <a:miter lim="800000"/>
            <a:headEnd len="sm" w="sm" type="none"/>
            <a:tailEnd len="sm" w="sm" type="none"/>
          </a:ln>
        </p:spPr>
      </p:cxnSp>
      <p:pic>
        <p:nvPicPr>
          <p:cNvPr id="269" name="Google Shape;269;p38"/>
          <p:cNvPicPr preferRelativeResize="0"/>
          <p:nvPr>
            <p:ph idx="3" type="pic"/>
          </p:nvPr>
        </p:nvPicPr>
        <p:blipFill rotWithShape="1">
          <a:blip r:embed="rId3">
            <a:alphaModFix/>
          </a:blip>
          <a:srcRect b="35" l="0" r="0" t="36"/>
          <a:stretch/>
        </p:blipFill>
        <p:spPr>
          <a:xfrm>
            <a:off x="596734" y="1586872"/>
            <a:ext cx="1639062" cy="1639062"/>
          </a:xfrm>
          <a:prstGeom prst="ellipse">
            <a:avLst/>
          </a:prstGeom>
          <a:noFill/>
          <a:ln>
            <a:noFill/>
          </a:ln>
        </p:spPr>
      </p:pic>
      <p:pic>
        <p:nvPicPr>
          <p:cNvPr id="270" name="Google Shape;270;p38"/>
          <p:cNvPicPr preferRelativeResize="0"/>
          <p:nvPr>
            <p:ph idx="4" type="pic"/>
          </p:nvPr>
        </p:nvPicPr>
        <p:blipFill rotWithShape="1">
          <a:blip r:embed="rId3">
            <a:alphaModFix/>
          </a:blip>
          <a:srcRect b="0" l="0" r="0" t="0"/>
          <a:stretch/>
        </p:blipFill>
        <p:spPr>
          <a:xfrm>
            <a:off x="2721305" y="1586872"/>
            <a:ext cx="1639062" cy="1639062"/>
          </a:xfrm>
          <a:prstGeom prst="ellipse">
            <a:avLst/>
          </a:prstGeom>
          <a:noFill/>
          <a:ln>
            <a:noFill/>
          </a:ln>
        </p:spPr>
      </p:pic>
      <p:pic>
        <p:nvPicPr>
          <p:cNvPr id="271" name="Google Shape;271;p38"/>
          <p:cNvPicPr preferRelativeResize="0"/>
          <p:nvPr>
            <p:ph idx="5" type="pic"/>
          </p:nvPr>
        </p:nvPicPr>
        <p:blipFill rotWithShape="1">
          <a:blip r:embed="rId3">
            <a:alphaModFix/>
          </a:blip>
          <a:srcRect b="35" l="0" r="0" t="36"/>
          <a:stretch/>
        </p:blipFill>
        <p:spPr>
          <a:xfrm>
            <a:off x="4848214" y="1586872"/>
            <a:ext cx="1639062" cy="1639062"/>
          </a:xfrm>
          <a:prstGeom prst="ellipse">
            <a:avLst/>
          </a:prstGeom>
          <a:noFill/>
          <a:ln>
            <a:noFill/>
          </a:ln>
        </p:spPr>
      </p:pic>
      <p:pic>
        <p:nvPicPr>
          <p:cNvPr id="272" name="Google Shape;272;p38"/>
          <p:cNvPicPr preferRelativeResize="0"/>
          <p:nvPr>
            <p:ph idx="6" type="pic"/>
          </p:nvPr>
        </p:nvPicPr>
        <p:blipFill rotWithShape="1">
          <a:blip r:embed="rId3">
            <a:alphaModFix/>
          </a:blip>
          <a:srcRect b="35" l="0" r="0" t="36"/>
          <a:stretch/>
        </p:blipFill>
        <p:spPr>
          <a:xfrm>
            <a:off x="6906851" y="1586872"/>
            <a:ext cx="1639062" cy="1639062"/>
          </a:xfrm>
          <a:prstGeom prst="ellipse">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39"/>
          <p:cNvSpPr/>
          <p:nvPr/>
        </p:nvSpPr>
        <p:spPr>
          <a:xfrm>
            <a:off x="3180778"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9" name="Google Shape;279;p39"/>
          <p:cNvSpPr/>
          <p:nvPr/>
        </p:nvSpPr>
        <p:spPr>
          <a:xfrm>
            <a:off x="5078138"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0" name="Google Shape;280;p39"/>
          <p:cNvSpPr/>
          <p:nvPr/>
        </p:nvSpPr>
        <p:spPr>
          <a:xfrm>
            <a:off x="6975498"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1" name="Google Shape;281;p39"/>
          <p:cNvSpPr/>
          <p:nvPr/>
        </p:nvSpPr>
        <p:spPr>
          <a:xfrm>
            <a:off x="1283419"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2" name="Google Shape;282;p39"/>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Company Team</a:t>
            </a:r>
            <a:endParaRPr sz="1100"/>
          </a:p>
        </p:txBody>
      </p:sp>
      <p:sp>
        <p:nvSpPr>
          <p:cNvPr id="283" name="Google Shape;283;p39"/>
          <p:cNvSpPr txBox="1"/>
          <p:nvPr/>
        </p:nvSpPr>
        <p:spPr>
          <a:xfrm>
            <a:off x="628650" y="540375"/>
            <a:ext cx="7886700" cy="259725"/>
          </a:xfrm>
          <a:prstGeom prst="rect">
            <a:avLst/>
          </a:prstGeom>
          <a:noFill/>
          <a:ln>
            <a:noFill/>
          </a:ln>
        </p:spPr>
        <p:txBody>
          <a:bodyPr anchorCtr="0" anchor="ctr" bIns="34275" lIns="68575" spcFirstLastPara="1" rIns="68575" wrap="square" tIns="34275">
            <a:noAutofit/>
          </a:bodyPr>
          <a:lstStyle/>
          <a:p>
            <a:pPr indent="0" lvl="0" marL="0" marR="0" rtl="0" algn="ctr">
              <a:lnSpc>
                <a:spcPct val="70000"/>
              </a:lnSpc>
              <a:spcBef>
                <a:spcPts val="0"/>
              </a:spcBef>
              <a:spcAft>
                <a:spcPts val="0"/>
              </a:spcAft>
              <a:buClr>
                <a:schemeClr val="dk1"/>
              </a:buClr>
              <a:buSzPts val="1600"/>
              <a:buFont typeface="Open Sans Light"/>
              <a:buNone/>
            </a:pPr>
            <a:r>
              <a:t/>
            </a:r>
            <a:endParaRPr b="1" i="0" sz="1600">
              <a:solidFill>
                <a:schemeClr val="dk1"/>
              </a:solidFill>
              <a:latin typeface="Open Sans Light"/>
              <a:ea typeface="Open Sans Light"/>
              <a:cs typeface="Open Sans Light"/>
              <a:sym typeface="Open Sans Light"/>
            </a:endParaRPr>
          </a:p>
        </p:txBody>
      </p:sp>
      <p:sp>
        <p:nvSpPr>
          <p:cNvPr id="284" name="Google Shape;284;p39"/>
          <p:cNvSpPr/>
          <p:nvPr/>
        </p:nvSpPr>
        <p:spPr>
          <a:xfrm>
            <a:off x="1060758" y="3891441"/>
            <a:ext cx="1330404" cy="559245"/>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285" name="Google Shape;285;p39"/>
          <p:cNvSpPr txBox="1"/>
          <p:nvPr/>
        </p:nvSpPr>
        <p:spPr>
          <a:xfrm>
            <a:off x="1130200" y="3655381"/>
            <a:ext cx="1191519"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EXAMPLE</a:t>
            </a:r>
            <a:endParaRPr sz="1100"/>
          </a:p>
        </p:txBody>
      </p:sp>
      <p:cxnSp>
        <p:nvCxnSpPr>
          <p:cNvPr id="286" name="Google Shape;286;p39"/>
          <p:cNvCxnSpPr/>
          <p:nvPr/>
        </p:nvCxnSpPr>
        <p:spPr>
          <a:xfrm>
            <a:off x="2168503" y="3092434"/>
            <a:ext cx="1012276" cy="0"/>
          </a:xfrm>
          <a:prstGeom prst="straightConnector1">
            <a:avLst/>
          </a:prstGeom>
          <a:noFill/>
          <a:ln cap="flat" cmpd="sng" w="9525">
            <a:solidFill>
              <a:srgbClr val="7F7F7F"/>
            </a:solidFill>
            <a:prstDash val="solid"/>
            <a:miter lim="800000"/>
            <a:headEnd len="sm" w="sm" type="none"/>
            <a:tailEnd len="sm" w="sm" type="none"/>
          </a:ln>
        </p:spPr>
      </p:cxnSp>
      <p:cxnSp>
        <p:nvCxnSpPr>
          <p:cNvPr id="287" name="Google Shape;287;p39"/>
          <p:cNvCxnSpPr/>
          <p:nvPr/>
        </p:nvCxnSpPr>
        <p:spPr>
          <a:xfrm>
            <a:off x="4065863" y="3092434"/>
            <a:ext cx="1012276" cy="0"/>
          </a:xfrm>
          <a:prstGeom prst="straightConnector1">
            <a:avLst/>
          </a:prstGeom>
          <a:noFill/>
          <a:ln cap="flat" cmpd="sng" w="9525">
            <a:solidFill>
              <a:srgbClr val="7F7F7F"/>
            </a:solidFill>
            <a:prstDash val="solid"/>
            <a:miter lim="800000"/>
            <a:headEnd len="sm" w="sm" type="none"/>
            <a:tailEnd len="sm" w="sm" type="none"/>
          </a:ln>
        </p:spPr>
      </p:cxnSp>
      <p:cxnSp>
        <p:nvCxnSpPr>
          <p:cNvPr id="288" name="Google Shape;288;p39"/>
          <p:cNvCxnSpPr/>
          <p:nvPr/>
        </p:nvCxnSpPr>
        <p:spPr>
          <a:xfrm>
            <a:off x="5963222" y="3092434"/>
            <a:ext cx="1012276" cy="0"/>
          </a:xfrm>
          <a:prstGeom prst="straightConnector1">
            <a:avLst/>
          </a:prstGeom>
          <a:noFill/>
          <a:ln cap="flat" cmpd="sng" w="9525">
            <a:solidFill>
              <a:srgbClr val="7F7F7F"/>
            </a:solidFill>
            <a:prstDash val="solid"/>
            <a:miter lim="800000"/>
            <a:headEnd len="sm" w="sm" type="none"/>
            <a:tailEnd len="sm" w="sm" type="none"/>
          </a:ln>
        </p:spPr>
      </p:cxnSp>
      <p:sp>
        <p:nvSpPr>
          <p:cNvPr id="289" name="Google Shape;289;p39"/>
          <p:cNvSpPr/>
          <p:nvPr/>
        </p:nvSpPr>
        <p:spPr>
          <a:xfrm>
            <a:off x="4855477" y="3891441"/>
            <a:ext cx="1330404" cy="559245"/>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290" name="Google Shape;290;p39"/>
          <p:cNvSpPr txBox="1"/>
          <p:nvPr/>
        </p:nvSpPr>
        <p:spPr>
          <a:xfrm>
            <a:off x="4740570" y="3655381"/>
            <a:ext cx="156021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EXAMPLE</a:t>
            </a:r>
            <a:endParaRPr sz="1100">
              <a:solidFill>
                <a:schemeClr val="dk1"/>
              </a:solidFill>
              <a:latin typeface="Open Sans"/>
              <a:ea typeface="Open Sans"/>
              <a:cs typeface="Open Sans"/>
              <a:sym typeface="Open Sans"/>
            </a:endParaRPr>
          </a:p>
        </p:txBody>
      </p:sp>
      <p:sp>
        <p:nvSpPr>
          <p:cNvPr id="291" name="Google Shape;291;p39"/>
          <p:cNvSpPr/>
          <p:nvPr/>
        </p:nvSpPr>
        <p:spPr>
          <a:xfrm>
            <a:off x="2958118" y="1667574"/>
            <a:ext cx="1330404" cy="459142"/>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292" name="Google Shape;292;p39"/>
          <p:cNvSpPr txBox="1"/>
          <p:nvPr/>
        </p:nvSpPr>
        <p:spPr>
          <a:xfrm>
            <a:off x="2958116" y="2183971"/>
            <a:ext cx="1330405"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EXAMPLE</a:t>
            </a:r>
            <a:endParaRPr sz="1100">
              <a:solidFill>
                <a:schemeClr val="dk1"/>
              </a:solidFill>
              <a:latin typeface="Open Sans"/>
              <a:ea typeface="Open Sans"/>
              <a:cs typeface="Open Sans"/>
              <a:sym typeface="Open Sans"/>
            </a:endParaRPr>
          </a:p>
        </p:txBody>
      </p:sp>
      <p:sp>
        <p:nvSpPr>
          <p:cNvPr id="293" name="Google Shape;293;p39"/>
          <p:cNvSpPr/>
          <p:nvPr/>
        </p:nvSpPr>
        <p:spPr>
          <a:xfrm>
            <a:off x="6752837" y="1667574"/>
            <a:ext cx="1330404" cy="459142"/>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294" name="Google Shape;294;p39"/>
          <p:cNvSpPr txBox="1"/>
          <p:nvPr/>
        </p:nvSpPr>
        <p:spPr>
          <a:xfrm>
            <a:off x="6752837" y="2183971"/>
            <a:ext cx="13304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EXAMPLE</a:t>
            </a:r>
            <a:endParaRPr sz="1100">
              <a:solidFill>
                <a:schemeClr val="dk1"/>
              </a:solidFill>
              <a:latin typeface="Open Sans"/>
              <a:ea typeface="Open Sans"/>
              <a:cs typeface="Open Sans"/>
              <a:sym typeface="Open Sans"/>
            </a:endParaRPr>
          </a:p>
        </p:txBody>
      </p:sp>
      <p:pic>
        <p:nvPicPr>
          <p:cNvPr id="295" name="Google Shape;295;p39"/>
          <p:cNvPicPr preferRelativeResize="0"/>
          <p:nvPr>
            <p:ph idx="2" type="pic"/>
          </p:nvPr>
        </p:nvPicPr>
        <p:blipFill rotWithShape="1">
          <a:blip r:embed="rId3">
            <a:alphaModFix/>
          </a:blip>
          <a:srcRect b="0" l="0" r="0" t="0"/>
          <a:stretch/>
        </p:blipFill>
        <p:spPr>
          <a:xfrm>
            <a:off x="1323189" y="2689662"/>
            <a:ext cx="809244" cy="809244"/>
          </a:xfrm>
          <a:prstGeom prst="ellipse">
            <a:avLst/>
          </a:prstGeom>
          <a:noFill/>
          <a:ln>
            <a:noFill/>
          </a:ln>
        </p:spPr>
      </p:pic>
      <p:pic>
        <p:nvPicPr>
          <p:cNvPr id="296" name="Google Shape;296;p39"/>
          <p:cNvPicPr preferRelativeResize="0"/>
          <p:nvPr>
            <p:ph idx="3" type="pic"/>
          </p:nvPr>
        </p:nvPicPr>
        <p:blipFill rotWithShape="1">
          <a:blip r:embed="rId3">
            <a:alphaModFix/>
          </a:blip>
          <a:srcRect b="0" l="74" r="73" t="0"/>
          <a:stretch/>
        </p:blipFill>
        <p:spPr>
          <a:xfrm>
            <a:off x="3216848" y="2689662"/>
            <a:ext cx="809244" cy="809244"/>
          </a:xfrm>
          <a:prstGeom prst="ellipse">
            <a:avLst/>
          </a:prstGeom>
          <a:noFill/>
          <a:ln>
            <a:noFill/>
          </a:ln>
        </p:spPr>
      </p:pic>
      <p:pic>
        <p:nvPicPr>
          <p:cNvPr id="297" name="Google Shape;297;p39"/>
          <p:cNvPicPr preferRelativeResize="0"/>
          <p:nvPr>
            <p:ph idx="4" type="pic"/>
          </p:nvPr>
        </p:nvPicPr>
        <p:blipFill rotWithShape="1">
          <a:blip r:embed="rId3">
            <a:alphaModFix/>
          </a:blip>
          <a:srcRect b="0" l="0" r="0" t="0"/>
          <a:stretch/>
        </p:blipFill>
        <p:spPr>
          <a:xfrm>
            <a:off x="5110506" y="2689662"/>
            <a:ext cx="809244" cy="809244"/>
          </a:xfrm>
          <a:prstGeom prst="ellipse">
            <a:avLst/>
          </a:prstGeom>
          <a:noFill/>
          <a:ln>
            <a:noFill/>
          </a:ln>
        </p:spPr>
      </p:pic>
      <p:pic>
        <p:nvPicPr>
          <p:cNvPr id="298" name="Google Shape;298;p39"/>
          <p:cNvPicPr preferRelativeResize="0"/>
          <p:nvPr>
            <p:ph idx="5" type="pic"/>
          </p:nvPr>
        </p:nvPicPr>
        <p:blipFill rotWithShape="1">
          <a:blip r:embed="rId3">
            <a:alphaModFix/>
          </a:blip>
          <a:srcRect b="0" l="74" r="73" t="0"/>
          <a:stretch/>
        </p:blipFill>
        <p:spPr>
          <a:xfrm>
            <a:off x="7004164" y="2689662"/>
            <a:ext cx="809244" cy="809244"/>
          </a:xfrm>
          <a:prstGeom prst="ellipse">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sp>
        <p:nvSpPr>
          <p:cNvPr id="303" name="Google Shape;303;p4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chemeClr val="dk1"/>
              </a:buClr>
              <a:buSzPts val="2100"/>
              <a:buFont typeface="Open Sans Light"/>
              <a:buNone/>
            </a:pPr>
            <a:r>
              <a:rPr b="1" lang="en" sz="1100"/>
              <a:t>Our Service</a:t>
            </a:r>
            <a:endParaRPr sz="1100"/>
          </a:p>
        </p:txBody>
      </p:sp>
      <p:sp>
        <p:nvSpPr>
          <p:cNvPr id="304" name="Google Shape;304;p40"/>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305" name="Google Shape;305;p4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306" name="Google Shape;306;p40"/>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07" name="Google Shape;307;p40"/>
          <p:cNvGrpSpPr/>
          <p:nvPr/>
        </p:nvGrpSpPr>
        <p:grpSpPr>
          <a:xfrm>
            <a:off x="898864" y="1857378"/>
            <a:ext cx="3514964" cy="2745744"/>
            <a:chOff x="1198485" y="2197676"/>
            <a:chExt cx="4686618" cy="3660992"/>
          </a:xfrm>
        </p:grpSpPr>
        <p:grpSp>
          <p:nvGrpSpPr>
            <p:cNvPr id="308" name="Google Shape;308;p40"/>
            <p:cNvGrpSpPr/>
            <p:nvPr/>
          </p:nvGrpSpPr>
          <p:grpSpPr>
            <a:xfrm>
              <a:off x="1641607" y="2197676"/>
              <a:ext cx="1692968" cy="1692968"/>
              <a:chOff x="1445124" y="2143993"/>
              <a:chExt cx="1692968" cy="1692968"/>
            </a:xfrm>
          </p:grpSpPr>
          <p:sp>
            <p:nvSpPr>
              <p:cNvPr id="309" name="Google Shape;309;p40"/>
              <p:cNvSpPr/>
              <p:nvPr/>
            </p:nvSpPr>
            <p:spPr>
              <a:xfrm>
                <a:off x="1532702" y="2231571"/>
                <a:ext cx="1517812" cy="1517812"/>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0" name="Google Shape;310;p40"/>
              <p:cNvSpPr/>
              <p:nvPr/>
            </p:nvSpPr>
            <p:spPr>
              <a:xfrm>
                <a:off x="1445124" y="2143993"/>
                <a:ext cx="1692968" cy="1692968"/>
              </a:xfrm>
              <a:prstGeom prst="ellipse">
                <a:avLst/>
              </a:prstGeom>
              <a:noFill/>
              <a:ln cap="flat" cmpd="sng" w="28575">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11" name="Google Shape;311;p40"/>
            <p:cNvSpPr/>
            <p:nvPr/>
          </p:nvSpPr>
          <p:spPr>
            <a:xfrm>
              <a:off x="2147718" y="2768024"/>
              <a:ext cx="680746" cy="552273"/>
            </a:xfrm>
            <a:custGeom>
              <a:rect b="b" l="l" r="r" t="t"/>
              <a:pathLst>
                <a:path extrusionOk="0" h="367" w="451">
                  <a:moveTo>
                    <a:pt x="446" y="5"/>
                  </a:moveTo>
                  <a:cubicBezTo>
                    <a:pt x="442" y="2"/>
                    <a:pt x="438" y="0"/>
                    <a:pt x="434" y="0"/>
                  </a:cubicBezTo>
                  <a:cubicBezTo>
                    <a:pt x="167" y="0"/>
                    <a:pt x="167" y="0"/>
                    <a:pt x="167" y="0"/>
                  </a:cubicBezTo>
                  <a:cubicBezTo>
                    <a:pt x="162" y="0"/>
                    <a:pt x="158" y="2"/>
                    <a:pt x="155" y="5"/>
                  </a:cubicBezTo>
                  <a:cubicBezTo>
                    <a:pt x="152" y="8"/>
                    <a:pt x="150" y="12"/>
                    <a:pt x="150" y="17"/>
                  </a:cubicBezTo>
                  <a:cubicBezTo>
                    <a:pt x="150" y="67"/>
                    <a:pt x="150" y="67"/>
                    <a:pt x="150" y="67"/>
                  </a:cubicBezTo>
                  <a:cubicBezTo>
                    <a:pt x="108" y="67"/>
                    <a:pt x="108" y="67"/>
                    <a:pt x="108" y="67"/>
                  </a:cubicBezTo>
                  <a:cubicBezTo>
                    <a:pt x="104" y="67"/>
                    <a:pt x="99" y="68"/>
                    <a:pt x="93" y="70"/>
                  </a:cubicBezTo>
                  <a:cubicBezTo>
                    <a:pt x="88" y="72"/>
                    <a:pt x="83" y="75"/>
                    <a:pt x="80" y="78"/>
                  </a:cubicBezTo>
                  <a:cubicBezTo>
                    <a:pt x="28" y="130"/>
                    <a:pt x="28" y="130"/>
                    <a:pt x="28" y="130"/>
                  </a:cubicBezTo>
                  <a:cubicBezTo>
                    <a:pt x="26" y="132"/>
                    <a:pt x="24" y="135"/>
                    <a:pt x="23" y="138"/>
                  </a:cubicBezTo>
                  <a:cubicBezTo>
                    <a:pt x="21" y="141"/>
                    <a:pt x="20" y="144"/>
                    <a:pt x="19" y="146"/>
                  </a:cubicBezTo>
                  <a:cubicBezTo>
                    <a:pt x="18" y="148"/>
                    <a:pt x="18" y="151"/>
                    <a:pt x="17" y="156"/>
                  </a:cubicBezTo>
                  <a:cubicBezTo>
                    <a:pt x="17" y="160"/>
                    <a:pt x="17" y="163"/>
                    <a:pt x="17" y="165"/>
                  </a:cubicBezTo>
                  <a:cubicBezTo>
                    <a:pt x="16" y="166"/>
                    <a:pt x="16" y="170"/>
                    <a:pt x="17" y="174"/>
                  </a:cubicBezTo>
                  <a:cubicBezTo>
                    <a:pt x="17" y="179"/>
                    <a:pt x="17" y="182"/>
                    <a:pt x="17" y="184"/>
                  </a:cubicBezTo>
                  <a:cubicBezTo>
                    <a:pt x="17" y="267"/>
                    <a:pt x="17" y="267"/>
                    <a:pt x="17" y="267"/>
                  </a:cubicBezTo>
                  <a:cubicBezTo>
                    <a:pt x="12" y="267"/>
                    <a:pt x="8" y="269"/>
                    <a:pt x="5" y="272"/>
                  </a:cubicBezTo>
                  <a:cubicBezTo>
                    <a:pt x="2" y="275"/>
                    <a:pt x="0" y="279"/>
                    <a:pt x="0" y="284"/>
                  </a:cubicBezTo>
                  <a:cubicBezTo>
                    <a:pt x="0" y="286"/>
                    <a:pt x="0" y="289"/>
                    <a:pt x="1" y="291"/>
                  </a:cubicBezTo>
                  <a:cubicBezTo>
                    <a:pt x="2" y="293"/>
                    <a:pt x="3" y="294"/>
                    <a:pt x="5" y="295"/>
                  </a:cubicBezTo>
                  <a:cubicBezTo>
                    <a:pt x="6" y="297"/>
                    <a:pt x="8" y="298"/>
                    <a:pt x="9" y="298"/>
                  </a:cubicBezTo>
                  <a:cubicBezTo>
                    <a:pt x="10" y="299"/>
                    <a:pt x="12" y="300"/>
                    <a:pt x="15" y="300"/>
                  </a:cubicBezTo>
                  <a:cubicBezTo>
                    <a:pt x="18" y="300"/>
                    <a:pt x="20" y="300"/>
                    <a:pt x="21" y="300"/>
                  </a:cubicBezTo>
                  <a:cubicBezTo>
                    <a:pt x="22" y="301"/>
                    <a:pt x="24" y="301"/>
                    <a:pt x="28" y="300"/>
                  </a:cubicBezTo>
                  <a:cubicBezTo>
                    <a:pt x="31" y="300"/>
                    <a:pt x="33" y="300"/>
                    <a:pt x="33" y="300"/>
                  </a:cubicBezTo>
                  <a:cubicBezTo>
                    <a:pt x="50" y="300"/>
                    <a:pt x="50" y="300"/>
                    <a:pt x="50" y="300"/>
                  </a:cubicBezTo>
                  <a:cubicBezTo>
                    <a:pt x="50" y="319"/>
                    <a:pt x="57" y="334"/>
                    <a:pt x="70" y="348"/>
                  </a:cubicBezTo>
                  <a:cubicBezTo>
                    <a:pt x="83" y="361"/>
                    <a:pt x="98" y="367"/>
                    <a:pt x="117" y="367"/>
                  </a:cubicBezTo>
                  <a:cubicBezTo>
                    <a:pt x="135" y="367"/>
                    <a:pt x="151" y="361"/>
                    <a:pt x="164" y="348"/>
                  </a:cubicBezTo>
                  <a:cubicBezTo>
                    <a:pt x="177" y="334"/>
                    <a:pt x="184" y="319"/>
                    <a:pt x="184" y="300"/>
                  </a:cubicBezTo>
                  <a:cubicBezTo>
                    <a:pt x="284" y="300"/>
                    <a:pt x="284" y="300"/>
                    <a:pt x="284" y="300"/>
                  </a:cubicBezTo>
                  <a:cubicBezTo>
                    <a:pt x="284" y="319"/>
                    <a:pt x="290" y="334"/>
                    <a:pt x="303" y="348"/>
                  </a:cubicBezTo>
                  <a:cubicBezTo>
                    <a:pt x="316" y="361"/>
                    <a:pt x="332" y="367"/>
                    <a:pt x="350" y="367"/>
                  </a:cubicBezTo>
                  <a:cubicBezTo>
                    <a:pt x="369" y="367"/>
                    <a:pt x="385" y="361"/>
                    <a:pt x="398" y="348"/>
                  </a:cubicBezTo>
                  <a:cubicBezTo>
                    <a:pt x="411" y="334"/>
                    <a:pt x="417" y="319"/>
                    <a:pt x="417" y="300"/>
                  </a:cubicBezTo>
                  <a:cubicBezTo>
                    <a:pt x="418" y="300"/>
                    <a:pt x="420" y="300"/>
                    <a:pt x="423" y="300"/>
                  </a:cubicBezTo>
                  <a:cubicBezTo>
                    <a:pt x="426" y="301"/>
                    <a:pt x="429" y="301"/>
                    <a:pt x="430" y="300"/>
                  </a:cubicBezTo>
                  <a:cubicBezTo>
                    <a:pt x="431" y="300"/>
                    <a:pt x="433" y="300"/>
                    <a:pt x="436" y="300"/>
                  </a:cubicBezTo>
                  <a:cubicBezTo>
                    <a:pt x="438" y="300"/>
                    <a:pt x="440" y="299"/>
                    <a:pt x="442" y="298"/>
                  </a:cubicBezTo>
                  <a:cubicBezTo>
                    <a:pt x="443" y="298"/>
                    <a:pt x="444" y="297"/>
                    <a:pt x="446" y="295"/>
                  </a:cubicBezTo>
                  <a:cubicBezTo>
                    <a:pt x="448" y="294"/>
                    <a:pt x="449" y="293"/>
                    <a:pt x="449" y="291"/>
                  </a:cubicBezTo>
                  <a:cubicBezTo>
                    <a:pt x="450" y="289"/>
                    <a:pt x="451" y="286"/>
                    <a:pt x="451" y="284"/>
                  </a:cubicBezTo>
                  <a:cubicBezTo>
                    <a:pt x="451" y="17"/>
                    <a:pt x="451" y="17"/>
                    <a:pt x="451" y="17"/>
                  </a:cubicBezTo>
                  <a:cubicBezTo>
                    <a:pt x="451" y="12"/>
                    <a:pt x="449" y="8"/>
                    <a:pt x="446" y="5"/>
                  </a:cubicBezTo>
                  <a:close/>
                  <a:moveTo>
                    <a:pt x="140" y="324"/>
                  </a:moveTo>
                  <a:cubicBezTo>
                    <a:pt x="134" y="330"/>
                    <a:pt x="126" y="334"/>
                    <a:pt x="117" y="334"/>
                  </a:cubicBezTo>
                  <a:cubicBezTo>
                    <a:pt x="108" y="334"/>
                    <a:pt x="100" y="330"/>
                    <a:pt x="93" y="324"/>
                  </a:cubicBezTo>
                  <a:cubicBezTo>
                    <a:pt x="87" y="317"/>
                    <a:pt x="83" y="309"/>
                    <a:pt x="83" y="300"/>
                  </a:cubicBezTo>
                  <a:cubicBezTo>
                    <a:pt x="83" y="291"/>
                    <a:pt x="87" y="283"/>
                    <a:pt x="93" y="277"/>
                  </a:cubicBezTo>
                  <a:cubicBezTo>
                    <a:pt x="100" y="270"/>
                    <a:pt x="108" y="267"/>
                    <a:pt x="117" y="267"/>
                  </a:cubicBezTo>
                  <a:cubicBezTo>
                    <a:pt x="126" y="267"/>
                    <a:pt x="134" y="270"/>
                    <a:pt x="140" y="277"/>
                  </a:cubicBezTo>
                  <a:cubicBezTo>
                    <a:pt x="147" y="283"/>
                    <a:pt x="150" y="291"/>
                    <a:pt x="150" y="300"/>
                  </a:cubicBezTo>
                  <a:cubicBezTo>
                    <a:pt x="150" y="309"/>
                    <a:pt x="147" y="317"/>
                    <a:pt x="140" y="324"/>
                  </a:cubicBezTo>
                  <a:close/>
                  <a:moveTo>
                    <a:pt x="150" y="167"/>
                  </a:moveTo>
                  <a:cubicBezTo>
                    <a:pt x="50" y="167"/>
                    <a:pt x="50" y="167"/>
                    <a:pt x="50" y="167"/>
                  </a:cubicBezTo>
                  <a:cubicBezTo>
                    <a:pt x="50" y="159"/>
                    <a:pt x="50" y="159"/>
                    <a:pt x="50" y="159"/>
                  </a:cubicBezTo>
                  <a:cubicBezTo>
                    <a:pt x="50" y="157"/>
                    <a:pt x="51" y="155"/>
                    <a:pt x="52" y="153"/>
                  </a:cubicBezTo>
                  <a:cubicBezTo>
                    <a:pt x="103" y="102"/>
                    <a:pt x="103" y="102"/>
                    <a:pt x="103" y="102"/>
                  </a:cubicBezTo>
                  <a:cubicBezTo>
                    <a:pt x="105" y="101"/>
                    <a:pt x="107" y="100"/>
                    <a:pt x="109" y="100"/>
                  </a:cubicBezTo>
                  <a:cubicBezTo>
                    <a:pt x="150" y="100"/>
                    <a:pt x="150" y="100"/>
                    <a:pt x="150" y="100"/>
                  </a:cubicBezTo>
                  <a:lnTo>
                    <a:pt x="150" y="167"/>
                  </a:lnTo>
                  <a:close/>
                  <a:moveTo>
                    <a:pt x="374" y="324"/>
                  </a:moveTo>
                  <a:cubicBezTo>
                    <a:pt x="367" y="330"/>
                    <a:pt x="359" y="334"/>
                    <a:pt x="350" y="334"/>
                  </a:cubicBezTo>
                  <a:cubicBezTo>
                    <a:pt x="341" y="334"/>
                    <a:pt x="334" y="330"/>
                    <a:pt x="327" y="324"/>
                  </a:cubicBezTo>
                  <a:cubicBezTo>
                    <a:pt x="320" y="317"/>
                    <a:pt x="317" y="309"/>
                    <a:pt x="317" y="300"/>
                  </a:cubicBezTo>
                  <a:cubicBezTo>
                    <a:pt x="317" y="291"/>
                    <a:pt x="320" y="283"/>
                    <a:pt x="327" y="277"/>
                  </a:cubicBezTo>
                  <a:cubicBezTo>
                    <a:pt x="334" y="270"/>
                    <a:pt x="341" y="267"/>
                    <a:pt x="350" y="267"/>
                  </a:cubicBezTo>
                  <a:cubicBezTo>
                    <a:pt x="359" y="267"/>
                    <a:pt x="367" y="270"/>
                    <a:pt x="374" y="277"/>
                  </a:cubicBezTo>
                  <a:cubicBezTo>
                    <a:pt x="380" y="283"/>
                    <a:pt x="384" y="291"/>
                    <a:pt x="384" y="300"/>
                  </a:cubicBezTo>
                  <a:cubicBezTo>
                    <a:pt x="384" y="309"/>
                    <a:pt x="380" y="317"/>
                    <a:pt x="374" y="324"/>
                  </a:cubicBezTo>
                  <a:close/>
                  <a:moveTo>
                    <a:pt x="374" y="324"/>
                  </a:moveTo>
                  <a:cubicBezTo>
                    <a:pt x="374" y="324"/>
                    <a:pt x="374" y="324"/>
                    <a:pt x="374" y="324"/>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2" name="Google Shape;312;p40"/>
            <p:cNvSpPr/>
            <p:nvPr/>
          </p:nvSpPr>
          <p:spPr>
            <a:xfrm>
              <a:off x="4134458" y="2285254"/>
              <a:ext cx="1517812" cy="1517812"/>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3" name="Google Shape;313;p40"/>
            <p:cNvSpPr/>
            <p:nvPr/>
          </p:nvSpPr>
          <p:spPr>
            <a:xfrm>
              <a:off x="4046880" y="2197676"/>
              <a:ext cx="1692968" cy="1692968"/>
            </a:xfrm>
            <a:prstGeom prst="ellipse">
              <a:avLst/>
            </a:prstGeom>
            <a:noFill/>
            <a:ln cap="flat" cmpd="sng" w="28575">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14" name="Google Shape;314;p40"/>
            <p:cNvGrpSpPr/>
            <p:nvPr/>
          </p:nvGrpSpPr>
          <p:grpSpPr>
            <a:xfrm>
              <a:off x="4612958" y="2740672"/>
              <a:ext cx="560812" cy="606977"/>
              <a:chOff x="-698500" y="-1852613"/>
              <a:chExt cx="1446213" cy="1565275"/>
            </a:xfrm>
          </p:grpSpPr>
          <p:sp>
            <p:nvSpPr>
              <p:cNvPr id="315" name="Google Shape;315;p40"/>
              <p:cNvSpPr/>
              <p:nvPr/>
            </p:nvSpPr>
            <p:spPr>
              <a:xfrm>
                <a:off x="-93662" y="-1852613"/>
                <a:ext cx="241300" cy="844550"/>
              </a:xfrm>
              <a:custGeom>
                <a:rect b="b" l="l" r="r" t="t"/>
                <a:pathLst>
                  <a:path extrusionOk="0" h="234" w="67">
                    <a:moveTo>
                      <a:pt x="33" y="234"/>
                    </a:moveTo>
                    <a:cubicBezTo>
                      <a:pt x="42" y="234"/>
                      <a:pt x="50" y="230"/>
                      <a:pt x="57" y="224"/>
                    </a:cubicBezTo>
                    <a:cubicBezTo>
                      <a:pt x="63" y="217"/>
                      <a:pt x="67" y="209"/>
                      <a:pt x="67" y="200"/>
                    </a:cubicBezTo>
                    <a:cubicBezTo>
                      <a:pt x="67" y="33"/>
                      <a:pt x="67" y="33"/>
                      <a:pt x="67" y="33"/>
                    </a:cubicBezTo>
                    <a:cubicBezTo>
                      <a:pt x="67" y="24"/>
                      <a:pt x="63" y="17"/>
                      <a:pt x="57" y="10"/>
                    </a:cubicBezTo>
                    <a:cubicBezTo>
                      <a:pt x="50" y="3"/>
                      <a:pt x="42" y="0"/>
                      <a:pt x="33" y="0"/>
                    </a:cubicBezTo>
                    <a:cubicBezTo>
                      <a:pt x="24" y="0"/>
                      <a:pt x="16" y="3"/>
                      <a:pt x="10" y="10"/>
                    </a:cubicBezTo>
                    <a:cubicBezTo>
                      <a:pt x="3" y="17"/>
                      <a:pt x="0" y="24"/>
                      <a:pt x="0" y="33"/>
                    </a:cubicBezTo>
                    <a:cubicBezTo>
                      <a:pt x="0" y="200"/>
                      <a:pt x="0" y="200"/>
                      <a:pt x="0" y="200"/>
                    </a:cubicBezTo>
                    <a:cubicBezTo>
                      <a:pt x="0" y="209"/>
                      <a:pt x="3" y="217"/>
                      <a:pt x="10" y="224"/>
                    </a:cubicBezTo>
                    <a:cubicBezTo>
                      <a:pt x="16" y="230"/>
                      <a:pt x="24" y="234"/>
                      <a:pt x="33" y="234"/>
                    </a:cubicBezTo>
                    <a:close/>
                    <a:moveTo>
                      <a:pt x="33" y="234"/>
                    </a:moveTo>
                    <a:cubicBezTo>
                      <a:pt x="33" y="234"/>
                      <a:pt x="33" y="234"/>
                      <a:pt x="33" y="234"/>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6" name="Google Shape;316;p40"/>
              <p:cNvSpPr/>
              <p:nvPr/>
            </p:nvSpPr>
            <p:spPr>
              <a:xfrm>
                <a:off x="-698500" y="-1614488"/>
                <a:ext cx="1446213" cy="1327150"/>
              </a:xfrm>
              <a:custGeom>
                <a:rect b="b" l="l" r="r" t="t"/>
                <a:pathLst>
                  <a:path extrusionOk="0" h="368" w="400">
                    <a:moveTo>
                      <a:pt x="379" y="78"/>
                    </a:moveTo>
                    <a:cubicBezTo>
                      <a:pt x="365" y="50"/>
                      <a:pt x="346" y="27"/>
                      <a:pt x="320" y="8"/>
                    </a:cubicBezTo>
                    <a:cubicBezTo>
                      <a:pt x="313" y="2"/>
                      <a:pt x="305" y="0"/>
                      <a:pt x="296" y="1"/>
                    </a:cubicBezTo>
                    <a:cubicBezTo>
                      <a:pt x="286" y="2"/>
                      <a:pt x="279" y="7"/>
                      <a:pt x="274" y="14"/>
                    </a:cubicBezTo>
                    <a:cubicBezTo>
                      <a:pt x="268" y="22"/>
                      <a:pt x="266" y="30"/>
                      <a:pt x="267" y="39"/>
                    </a:cubicBezTo>
                    <a:cubicBezTo>
                      <a:pt x="269" y="48"/>
                      <a:pt x="273" y="55"/>
                      <a:pt x="280" y="61"/>
                    </a:cubicBezTo>
                    <a:cubicBezTo>
                      <a:pt x="297" y="74"/>
                      <a:pt x="310" y="90"/>
                      <a:pt x="320" y="108"/>
                    </a:cubicBezTo>
                    <a:cubicBezTo>
                      <a:pt x="329" y="127"/>
                      <a:pt x="334" y="147"/>
                      <a:pt x="334" y="168"/>
                    </a:cubicBezTo>
                    <a:cubicBezTo>
                      <a:pt x="334" y="186"/>
                      <a:pt x="330" y="203"/>
                      <a:pt x="323" y="219"/>
                    </a:cubicBezTo>
                    <a:cubicBezTo>
                      <a:pt x="316" y="236"/>
                      <a:pt x="307" y="250"/>
                      <a:pt x="295" y="262"/>
                    </a:cubicBezTo>
                    <a:cubicBezTo>
                      <a:pt x="283" y="274"/>
                      <a:pt x="268" y="283"/>
                      <a:pt x="252" y="291"/>
                    </a:cubicBezTo>
                    <a:cubicBezTo>
                      <a:pt x="236" y="298"/>
                      <a:pt x="218" y="301"/>
                      <a:pt x="200" y="301"/>
                    </a:cubicBezTo>
                    <a:cubicBezTo>
                      <a:pt x="182" y="301"/>
                      <a:pt x="165" y="298"/>
                      <a:pt x="148" y="291"/>
                    </a:cubicBezTo>
                    <a:cubicBezTo>
                      <a:pt x="132" y="283"/>
                      <a:pt x="118" y="274"/>
                      <a:pt x="106" y="262"/>
                    </a:cubicBezTo>
                    <a:cubicBezTo>
                      <a:pt x="94" y="250"/>
                      <a:pt x="84" y="236"/>
                      <a:pt x="77" y="219"/>
                    </a:cubicBezTo>
                    <a:cubicBezTo>
                      <a:pt x="70" y="203"/>
                      <a:pt x="67" y="186"/>
                      <a:pt x="67" y="168"/>
                    </a:cubicBezTo>
                    <a:cubicBezTo>
                      <a:pt x="67" y="147"/>
                      <a:pt x="71" y="127"/>
                      <a:pt x="81" y="108"/>
                    </a:cubicBezTo>
                    <a:cubicBezTo>
                      <a:pt x="90" y="90"/>
                      <a:pt x="103" y="74"/>
                      <a:pt x="120" y="61"/>
                    </a:cubicBezTo>
                    <a:cubicBezTo>
                      <a:pt x="127" y="55"/>
                      <a:pt x="132" y="48"/>
                      <a:pt x="133" y="39"/>
                    </a:cubicBezTo>
                    <a:cubicBezTo>
                      <a:pt x="134" y="30"/>
                      <a:pt x="132" y="22"/>
                      <a:pt x="127" y="14"/>
                    </a:cubicBezTo>
                    <a:cubicBezTo>
                      <a:pt x="121" y="7"/>
                      <a:pt x="114" y="2"/>
                      <a:pt x="105" y="1"/>
                    </a:cubicBezTo>
                    <a:cubicBezTo>
                      <a:pt x="96" y="0"/>
                      <a:pt x="88" y="2"/>
                      <a:pt x="80" y="8"/>
                    </a:cubicBezTo>
                    <a:cubicBezTo>
                      <a:pt x="55" y="27"/>
                      <a:pt x="35" y="50"/>
                      <a:pt x="21" y="78"/>
                    </a:cubicBezTo>
                    <a:cubicBezTo>
                      <a:pt x="7" y="106"/>
                      <a:pt x="0" y="136"/>
                      <a:pt x="0" y="168"/>
                    </a:cubicBezTo>
                    <a:cubicBezTo>
                      <a:pt x="0" y="195"/>
                      <a:pt x="5" y="221"/>
                      <a:pt x="16" y="245"/>
                    </a:cubicBezTo>
                    <a:cubicBezTo>
                      <a:pt x="27" y="270"/>
                      <a:pt x="41" y="291"/>
                      <a:pt x="59" y="309"/>
                    </a:cubicBezTo>
                    <a:cubicBezTo>
                      <a:pt x="77" y="327"/>
                      <a:pt x="98" y="341"/>
                      <a:pt x="123" y="352"/>
                    </a:cubicBezTo>
                    <a:cubicBezTo>
                      <a:pt x="147" y="363"/>
                      <a:pt x="173" y="368"/>
                      <a:pt x="200" y="368"/>
                    </a:cubicBezTo>
                    <a:cubicBezTo>
                      <a:pt x="227" y="368"/>
                      <a:pt x="253" y="363"/>
                      <a:pt x="278" y="352"/>
                    </a:cubicBezTo>
                    <a:cubicBezTo>
                      <a:pt x="303" y="341"/>
                      <a:pt x="324" y="327"/>
                      <a:pt x="342" y="309"/>
                    </a:cubicBezTo>
                    <a:cubicBezTo>
                      <a:pt x="360" y="291"/>
                      <a:pt x="374" y="270"/>
                      <a:pt x="385" y="245"/>
                    </a:cubicBezTo>
                    <a:cubicBezTo>
                      <a:pt x="395" y="221"/>
                      <a:pt x="400" y="195"/>
                      <a:pt x="400" y="168"/>
                    </a:cubicBezTo>
                    <a:cubicBezTo>
                      <a:pt x="400" y="136"/>
                      <a:pt x="393" y="106"/>
                      <a:pt x="379" y="78"/>
                    </a:cubicBezTo>
                    <a:close/>
                    <a:moveTo>
                      <a:pt x="379" y="78"/>
                    </a:moveTo>
                    <a:cubicBezTo>
                      <a:pt x="379" y="78"/>
                      <a:pt x="379" y="78"/>
                      <a:pt x="379" y="78"/>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17" name="Google Shape;317;p40"/>
            <p:cNvSpPr/>
            <p:nvPr/>
          </p:nvSpPr>
          <p:spPr>
            <a:xfrm>
              <a:off x="1641607" y="5067300"/>
              <a:ext cx="4098241" cy="791368"/>
            </a:xfrm>
            <a:prstGeom prst="rect">
              <a:avLst/>
            </a:prstGeom>
            <a:noFill/>
            <a:ln>
              <a:noFill/>
            </a:ln>
          </p:spPr>
          <p:txBody>
            <a:bodyPr anchorCtr="0" anchor="ctr" bIns="0" lIns="0" spcFirstLastPara="1" rIns="0" wrap="square" tIns="0">
              <a:noAutofit/>
            </a:bodyPr>
            <a:lstStyle/>
            <a:p>
              <a:pPr indent="0" lvl="0" marL="0" marR="0" rtl="0" algn="r">
                <a:lnSpc>
                  <a:spcPct val="150000"/>
                </a:lnSpc>
                <a:spcBef>
                  <a:spcPts val="0"/>
                </a:spcBef>
                <a:spcAft>
                  <a:spcPts val="0"/>
                </a:spcAft>
                <a:buNone/>
              </a:pPr>
              <a:r>
                <a:rPr lang="en" sz="900">
                  <a:solidFill>
                    <a:srgbClr val="7F7F7F"/>
                  </a:solidFill>
                  <a:latin typeface="Open Sans Light"/>
                  <a:ea typeface="Open Sans Light"/>
                  <a:cs typeface="Open Sans Light"/>
                  <a:sym typeface="Open Sans Light"/>
                </a:rPr>
                <a:t>letterhead design is meant to project an image of professionalism and r letterhead design is meant to project an image of professionalism and reliability image of</a:t>
              </a:r>
              <a:endParaRPr sz="1100"/>
            </a:p>
          </p:txBody>
        </p:sp>
        <p:sp>
          <p:nvSpPr>
            <p:cNvPr id="318" name="Google Shape;318;p40"/>
            <p:cNvSpPr txBox="1"/>
            <p:nvPr/>
          </p:nvSpPr>
          <p:spPr>
            <a:xfrm>
              <a:off x="1569549" y="4126027"/>
              <a:ext cx="1837086" cy="43088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Open Sans"/>
                  <a:ea typeface="Open Sans"/>
                  <a:cs typeface="Open Sans"/>
                  <a:sym typeface="Open Sans"/>
                </a:rPr>
                <a:t>Delivery</a:t>
              </a:r>
              <a:endParaRPr sz="1100"/>
            </a:p>
          </p:txBody>
        </p:sp>
        <p:sp>
          <p:nvSpPr>
            <p:cNvPr id="319" name="Google Shape;319;p40"/>
            <p:cNvSpPr txBox="1"/>
            <p:nvPr/>
          </p:nvSpPr>
          <p:spPr>
            <a:xfrm>
              <a:off x="3901625" y="4126027"/>
              <a:ext cx="1983478" cy="43088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Open Sans"/>
                  <a:ea typeface="Open Sans"/>
                  <a:cs typeface="Open Sans"/>
                  <a:sym typeface="Open Sans"/>
                </a:rPr>
                <a:t>Powerful</a:t>
              </a:r>
              <a:endParaRPr sz="1100"/>
            </a:p>
          </p:txBody>
        </p:sp>
        <p:cxnSp>
          <p:nvCxnSpPr>
            <p:cNvPr id="320" name="Google Shape;320;p40"/>
            <p:cNvCxnSpPr/>
            <p:nvPr/>
          </p:nvCxnSpPr>
          <p:spPr>
            <a:xfrm>
              <a:off x="1198485" y="4868364"/>
              <a:ext cx="4541363" cy="0"/>
            </a:xfrm>
            <a:prstGeom prst="straightConnector1">
              <a:avLst/>
            </a:prstGeom>
            <a:noFill/>
            <a:ln cap="flat" cmpd="sng" w="9525">
              <a:solidFill>
                <a:srgbClr val="7F7F7F"/>
              </a:solidFill>
              <a:prstDash val="solid"/>
              <a:miter lim="800000"/>
              <a:headEnd len="sm" w="sm" type="none"/>
              <a:tailEnd len="sm" w="sm" type="none"/>
            </a:ln>
          </p:spPr>
        </p:cxnSp>
      </p:grpSp>
      <p:pic>
        <p:nvPicPr>
          <p:cNvPr id="321" name="Google Shape;321;p40"/>
          <p:cNvPicPr preferRelativeResize="0"/>
          <p:nvPr>
            <p:ph idx="2" type="pic"/>
          </p:nvPr>
        </p:nvPicPr>
        <p:blipFill rotWithShape="1">
          <a:blip r:embed="rId3">
            <a:alphaModFix/>
          </a:blip>
          <a:srcRect b="16246" l="0" r="0" t="16247"/>
          <a:stretch/>
        </p:blipFill>
        <p:spPr>
          <a:xfrm>
            <a:off x="5076825" y="1857378"/>
            <a:ext cx="4067175" cy="274574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Socialike_Br_Df">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E1E319"/>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